
<file path=[Content_Types].xml><?xml version="1.0" encoding="utf-8"?>
<Types xmlns="http://schemas.openxmlformats.org/package/2006/content-types">
  <Default Extension="bin" ContentType="video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6" r:id="rId6"/>
    <p:sldId id="259" r:id="rId7"/>
    <p:sldId id="263" r:id="rId8"/>
    <p:sldId id="260" r:id="rId9"/>
    <p:sldId id="264" r:id="rId10"/>
    <p:sldId id="257" r:id="rId11"/>
    <p:sldId id="265" r:id="rId12"/>
    <p:sldId id="258" r:id="rId13"/>
    <p:sldId id="277" r:id="rId14"/>
    <p:sldId id="267" r:id="rId15"/>
    <p:sldId id="262" r:id="rId16"/>
    <p:sldId id="268" r:id="rId17"/>
    <p:sldId id="269" r:id="rId18"/>
    <p:sldId id="283" r:id="rId19"/>
    <p:sldId id="270" r:id="rId20"/>
    <p:sldId id="275" r:id="rId21"/>
    <p:sldId id="278" r:id="rId22"/>
    <p:sldId id="279" r:id="rId23"/>
    <p:sldId id="289" r:id="rId24"/>
    <p:sldId id="273" r:id="rId25"/>
    <p:sldId id="274" r:id="rId26"/>
    <p:sldId id="282" r:id="rId27"/>
    <p:sldId id="271" r:id="rId28"/>
    <p:sldId id="281" r:id="rId29"/>
    <p:sldId id="288" r:id="rId30"/>
    <p:sldId id="286" r:id="rId31"/>
    <p:sldId id="272" r:id="rId32"/>
    <p:sldId id="280" r:id="rId33"/>
    <p:sldId id="284" r:id="rId34"/>
    <p:sldId id="26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e82965cb633bf0173d949bbee4d1f2ba2b375e52189a83bf5c37443a14aec91::" providerId="AD" clId="Web-{F7FA8229-E3C6-4374-9607-0AA2BAC801B8}"/>
    <pc:docChg chg="addSld delSld modSld">
      <pc:chgData name="Guest User" userId="S::urn:spo:anon#9e82965cb633bf0173d949bbee4d1f2ba2b375e52189a83bf5c37443a14aec91::" providerId="AD" clId="Web-{F7FA8229-E3C6-4374-9607-0AA2BAC801B8}" dt="2023-11-08T02:22:11.349" v="895" actId="20577"/>
      <pc:docMkLst>
        <pc:docMk/>
      </pc:docMkLst>
      <pc:sldChg chg="addSp delSp modSp">
        <pc:chgData name="Guest User" userId="S::urn:spo:anon#9e82965cb633bf0173d949bbee4d1f2ba2b375e52189a83bf5c37443a14aec91::" providerId="AD" clId="Web-{F7FA8229-E3C6-4374-9607-0AA2BAC801B8}" dt="2023-11-08T02:10:02.461" v="676"/>
        <pc:sldMkLst>
          <pc:docMk/>
          <pc:sldMk cId="1887487120" sldId="262"/>
        </pc:sldMkLst>
        <pc:spChg chg="mod">
          <ac:chgData name="Guest User" userId="S::urn:spo:anon#9e82965cb633bf0173d949bbee4d1f2ba2b375e52189a83bf5c37443a14aec91::" providerId="AD" clId="Web-{F7FA8229-E3C6-4374-9607-0AA2BAC801B8}" dt="2023-11-08T01:02:08.592" v="8" actId="20577"/>
          <ac:spMkLst>
            <pc:docMk/>
            <pc:sldMk cId="1887487120" sldId="262"/>
            <ac:spMk id="3" creationId="{7102A516-EF8E-7920-5E1B-1D2A0C00DD5A}"/>
          </ac:spMkLst>
        </pc:spChg>
        <pc:spChg chg="del mod">
          <ac:chgData name="Guest User" userId="S::urn:spo:anon#9e82965cb633bf0173d949bbee4d1f2ba2b375e52189a83bf5c37443a14aec91::" providerId="AD" clId="Web-{F7FA8229-E3C6-4374-9607-0AA2BAC801B8}" dt="2023-11-08T01:01:41.342" v="2"/>
          <ac:spMkLst>
            <pc:docMk/>
            <pc:sldMk cId="1887487120" sldId="262"/>
            <ac:spMk id="4" creationId="{EAF49F7F-D1E6-CB8E-4C5D-986C3BDFD7B4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06:52.769" v="42" actId="14100"/>
          <ac:spMkLst>
            <pc:docMk/>
            <pc:sldMk cId="1887487120" sldId="262"/>
            <ac:spMk id="5" creationId="{5EBB31E8-44B2-6DDA-9E5A-922773E26338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06:16.472" v="33"/>
          <ac:spMkLst>
            <pc:docMk/>
            <pc:sldMk cId="1887487120" sldId="262"/>
            <ac:spMk id="6" creationId="{363D4D73-0111-29E4-5677-381D9F9A8042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34:00.891" v="252" actId="20577"/>
          <ac:spMkLst>
            <pc:docMk/>
            <pc:sldMk cId="1887487120" sldId="262"/>
            <ac:spMk id="7" creationId="{BB6D1399-989E-8067-605C-1CE287747BB4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17:06.264" v="66" actId="1076"/>
          <ac:spMkLst>
            <pc:docMk/>
            <pc:sldMk cId="1887487120" sldId="262"/>
            <ac:spMk id="11" creationId="{153175F1-69FD-D95F-EC5C-684D5A5BB337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18:53.282" v="97" actId="20577"/>
          <ac:spMkLst>
            <pc:docMk/>
            <pc:sldMk cId="1887487120" sldId="262"/>
            <ac:spMk id="12" creationId="{BE3CFE06-FDAD-249A-95C4-A9A8D4EAD7E2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18:44.063" v="94" actId="1076"/>
          <ac:spMkLst>
            <pc:docMk/>
            <pc:sldMk cId="1887487120" sldId="262"/>
            <ac:spMk id="13" creationId="{971F2DC2-264D-DF97-47C4-DD9F450A7119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21:56.394" v="127" actId="1076"/>
          <ac:spMkLst>
            <pc:docMk/>
            <pc:sldMk cId="1887487120" sldId="262"/>
            <ac:spMk id="15" creationId="{EF3CF8B9-AFF7-08F5-5461-17AF0C4B2169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27:48.791" v="168" actId="1076"/>
          <ac:spMkLst>
            <pc:docMk/>
            <pc:sldMk cId="1887487120" sldId="262"/>
            <ac:spMk id="21" creationId="{E5352667-92A4-CDED-6FBA-8E4792742028}"/>
          </ac:spMkLst>
        </pc:spChg>
        <pc:spChg chg="add del mod topLvl">
          <ac:chgData name="Guest User" userId="S::urn:spo:anon#9e82965cb633bf0173d949bbee4d1f2ba2b375e52189a83bf5c37443a14aec91::" providerId="AD" clId="Web-{F7FA8229-E3C6-4374-9607-0AA2BAC801B8}" dt="2023-11-08T01:28:33.245" v="186"/>
          <ac:spMkLst>
            <pc:docMk/>
            <pc:sldMk cId="1887487120" sldId="262"/>
            <ac:spMk id="22" creationId="{1AC348C4-2655-E82F-E749-0640A7519EA7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46:34.514" v="403" actId="1076"/>
          <ac:spMkLst>
            <pc:docMk/>
            <pc:sldMk cId="1887487120" sldId="262"/>
            <ac:spMk id="35" creationId="{D3E5E40B-ACBE-BE7A-F9AC-7692A64CF9DD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45:36.529" v="389" actId="1076"/>
          <ac:spMkLst>
            <pc:docMk/>
            <pc:sldMk cId="1887487120" sldId="262"/>
            <ac:spMk id="36" creationId="{AC2DAC5C-35FC-80D4-734F-29FA55EBE783}"/>
          </ac:spMkLst>
        </pc:spChg>
        <pc:spChg chg="add del mod">
          <ac:chgData name="Guest User" userId="S::urn:spo:anon#9e82965cb633bf0173d949bbee4d1f2ba2b375e52189a83bf5c37443a14aec91::" providerId="AD" clId="Web-{F7FA8229-E3C6-4374-9607-0AA2BAC801B8}" dt="2023-11-08T01:34:50.689" v="267"/>
          <ac:spMkLst>
            <pc:docMk/>
            <pc:sldMk cId="1887487120" sldId="262"/>
            <ac:spMk id="37" creationId="{68553E2E-CAE2-CBBC-5DD4-41EBE3F32B46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45:36.544" v="390" actId="1076"/>
          <ac:spMkLst>
            <pc:docMk/>
            <pc:sldMk cId="1887487120" sldId="262"/>
            <ac:spMk id="38" creationId="{1CF8EE3E-BAED-EBFC-5D9E-0F1218E78666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45:36.560" v="391" actId="1076"/>
          <ac:spMkLst>
            <pc:docMk/>
            <pc:sldMk cId="1887487120" sldId="262"/>
            <ac:spMk id="39" creationId="{4CD61D2E-B94E-8FC4-EE9F-1A86FAD50A5C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1:44:02.965" v="369" actId="1076"/>
          <ac:spMkLst>
            <pc:docMk/>
            <pc:sldMk cId="1887487120" sldId="262"/>
            <ac:spMk id="50" creationId="{BF7D0899-09BF-E863-F8C0-457E3C6A972C}"/>
          </ac:spMkLst>
        </pc:spChg>
        <pc:spChg chg="add del mod topLvl">
          <ac:chgData name="Guest User" userId="S::urn:spo:anon#9e82965cb633bf0173d949bbee4d1f2ba2b375e52189a83bf5c37443a14aec91::" providerId="AD" clId="Web-{F7FA8229-E3C6-4374-9607-0AA2BAC801B8}" dt="2023-11-08T01:45:25.763" v="388" actId="1076"/>
          <ac:spMkLst>
            <pc:docMk/>
            <pc:sldMk cId="1887487120" sldId="262"/>
            <ac:spMk id="54" creationId="{72868082-A801-2944-50A2-B1CA5C44C278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2:02:04.327" v="540" actId="1076"/>
          <ac:spMkLst>
            <pc:docMk/>
            <pc:sldMk cId="1887487120" sldId="262"/>
            <ac:spMk id="91" creationId="{AB5A67FB-6575-940A-81AC-785E211C410C}"/>
          </ac:spMkLst>
        </pc:spChg>
        <pc:spChg chg="add del mod">
          <ac:chgData name="Guest User" userId="S::urn:spo:anon#9e82965cb633bf0173d949bbee4d1f2ba2b375e52189a83bf5c37443a14aec91::" providerId="AD" clId="Web-{F7FA8229-E3C6-4374-9607-0AA2BAC801B8}" dt="2023-11-08T02:10:02.461" v="676"/>
          <ac:spMkLst>
            <pc:docMk/>
            <pc:sldMk cId="1887487120" sldId="262"/>
            <ac:spMk id="93" creationId="{C2E2B806-B688-60FC-54E9-1F0D6344A4D4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2:09:45.133" v="674" actId="1076"/>
          <ac:spMkLst>
            <pc:docMk/>
            <pc:sldMk cId="1887487120" sldId="262"/>
            <ac:spMk id="103" creationId="{4822AB58-F6D4-7C1F-93C2-5BF40B7A15FB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2:09:41.476" v="673" actId="1076"/>
          <ac:spMkLst>
            <pc:docMk/>
            <pc:sldMk cId="1887487120" sldId="262"/>
            <ac:spMk id="104" creationId="{5881F828-8D51-6C44-9173-9462D1230D85}"/>
          </ac:spMkLst>
        </pc:spChg>
        <pc:grpChg chg="add">
          <ac:chgData name="Guest User" userId="S::urn:spo:anon#9e82965cb633bf0173d949bbee4d1f2ba2b375e52189a83bf5c37443a14aec91::" providerId="AD" clId="Web-{F7FA8229-E3C6-4374-9607-0AA2BAC801B8}" dt="2023-11-08T01:22:09.051" v="128"/>
          <ac:grpSpMkLst>
            <pc:docMk/>
            <pc:sldMk cId="1887487120" sldId="262"/>
            <ac:grpSpMk id="16" creationId="{1A6A7AE9-188B-331B-C4E7-FAC9954C98A5}"/>
          </ac:grpSpMkLst>
        </pc:grpChg>
        <pc:grpChg chg="add mod">
          <ac:chgData name="Guest User" userId="S::urn:spo:anon#9e82965cb633bf0173d949bbee4d1f2ba2b375e52189a83bf5c37443a14aec91::" providerId="AD" clId="Web-{F7FA8229-E3C6-4374-9607-0AA2BAC801B8}" dt="2023-11-08T01:25:55.867" v="135" actId="1076"/>
          <ac:grpSpMkLst>
            <pc:docMk/>
            <pc:sldMk cId="1887487120" sldId="262"/>
            <ac:grpSpMk id="17" creationId="{D40A62F5-38CE-1D2E-5200-438CD5C748A9}"/>
          </ac:grpSpMkLst>
        </pc:grpChg>
        <pc:grpChg chg="add mod">
          <ac:chgData name="Guest User" userId="S::urn:spo:anon#9e82965cb633bf0173d949bbee4d1f2ba2b375e52189a83bf5c37443a14aec91::" providerId="AD" clId="Web-{F7FA8229-E3C6-4374-9607-0AA2BAC801B8}" dt="2023-11-08T01:33:00.484" v="231" actId="14100"/>
          <ac:grpSpMkLst>
            <pc:docMk/>
            <pc:sldMk cId="1887487120" sldId="262"/>
            <ac:grpSpMk id="18" creationId="{F7431B2C-3729-314D-7FFF-EB05DE123808}"/>
          </ac:grpSpMkLst>
        </pc:grpChg>
        <pc:grpChg chg="add mod">
          <ac:chgData name="Guest User" userId="S::urn:spo:anon#9e82965cb633bf0173d949bbee4d1f2ba2b375e52189a83bf5c37443a14aec91::" providerId="AD" clId="Web-{F7FA8229-E3C6-4374-9607-0AA2BAC801B8}" dt="2023-11-08T01:31:38.201" v="219" actId="1076"/>
          <ac:grpSpMkLst>
            <pc:docMk/>
            <pc:sldMk cId="1887487120" sldId="262"/>
            <ac:grpSpMk id="20" creationId="{CE099FBD-06EF-597F-5F36-7523EDAC8D9E}"/>
          </ac:grpSpMkLst>
        </pc:grpChg>
        <pc:grpChg chg="add del">
          <ac:chgData name="Guest User" userId="S::urn:spo:anon#9e82965cb633bf0173d949bbee4d1f2ba2b375e52189a83bf5c37443a14aec91::" providerId="AD" clId="Web-{F7FA8229-E3C6-4374-9607-0AA2BAC801B8}" dt="2023-11-08T01:28:33.245" v="186"/>
          <ac:grpSpMkLst>
            <pc:docMk/>
            <pc:sldMk cId="1887487120" sldId="262"/>
            <ac:grpSpMk id="23" creationId="{43DDBF54-4591-F648-A25C-8B1CF8DCD904}"/>
          </ac:grpSpMkLst>
        </pc:grpChg>
        <pc:grpChg chg="add mod">
          <ac:chgData name="Guest User" userId="S::urn:spo:anon#9e82965cb633bf0173d949bbee4d1f2ba2b375e52189a83bf5c37443a14aec91::" providerId="AD" clId="Web-{F7FA8229-E3C6-4374-9607-0AA2BAC801B8}" dt="2023-11-08T01:32:13.530" v="229" actId="1076"/>
          <ac:grpSpMkLst>
            <pc:docMk/>
            <pc:sldMk cId="1887487120" sldId="262"/>
            <ac:grpSpMk id="24" creationId="{DC49660F-AE88-D850-5125-6176765B0DF7}"/>
          </ac:grpSpMkLst>
        </pc:grpChg>
        <pc:grpChg chg="add mod">
          <ac:chgData name="Guest User" userId="S::urn:spo:anon#9e82965cb633bf0173d949bbee4d1f2ba2b375e52189a83bf5c37443a14aec91::" providerId="AD" clId="Web-{F7FA8229-E3C6-4374-9607-0AA2BAC801B8}" dt="2023-11-08T01:31:42.420" v="220" actId="1076"/>
          <ac:grpSpMkLst>
            <pc:docMk/>
            <pc:sldMk cId="1887487120" sldId="262"/>
            <ac:grpSpMk id="25" creationId="{5DFC1842-FCA8-BFDE-EF5B-6DAD9512678D}"/>
          </ac:grpSpMkLst>
        </pc:grpChg>
        <pc:grpChg chg="add mod">
          <ac:chgData name="Guest User" userId="S::urn:spo:anon#9e82965cb633bf0173d949bbee4d1f2ba2b375e52189a83bf5c37443a14aec91::" providerId="AD" clId="Web-{F7FA8229-E3C6-4374-9607-0AA2BAC801B8}" dt="2023-11-08T01:46:41.639" v="404" actId="14100"/>
          <ac:grpSpMkLst>
            <pc:docMk/>
            <pc:sldMk cId="1887487120" sldId="262"/>
            <ac:grpSpMk id="51" creationId="{72522652-FACF-F046-9042-DD98EE1908BA}"/>
          </ac:grpSpMkLst>
        </pc:grpChg>
        <pc:grpChg chg="add del mod">
          <ac:chgData name="Guest User" userId="S::urn:spo:anon#9e82965cb633bf0173d949bbee4d1f2ba2b375e52189a83bf5c37443a14aec91::" providerId="AD" clId="Web-{F7FA8229-E3C6-4374-9607-0AA2BAC801B8}" dt="2023-11-08T01:46:45.468" v="405" actId="14100"/>
          <ac:grpSpMkLst>
            <pc:docMk/>
            <pc:sldMk cId="1887487120" sldId="262"/>
            <ac:grpSpMk id="52" creationId="{DEE52372-B07D-1538-1EA7-59EE913841D4}"/>
          </ac:grpSpMkLst>
        </pc:grpChg>
        <pc:grpChg chg="add mod">
          <ac:chgData name="Guest User" userId="S::urn:spo:anon#9e82965cb633bf0173d949bbee4d1f2ba2b375e52189a83bf5c37443a14aec91::" providerId="AD" clId="Web-{F7FA8229-E3C6-4374-9607-0AA2BAC801B8}" dt="2023-11-08T02:04:01.658" v="564" actId="1076"/>
          <ac:grpSpMkLst>
            <pc:docMk/>
            <pc:sldMk cId="1887487120" sldId="262"/>
            <ac:grpSpMk id="94" creationId="{82F91BF5-11EB-B2BF-A6FC-6665B978D8AE}"/>
          </ac:grpSpMkLst>
        </pc:grpChg>
        <pc:grpChg chg="add">
          <ac:chgData name="Guest User" userId="S::urn:spo:anon#9e82965cb633bf0173d949bbee4d1f2ba2b375e52189a83bf5c37443a14aec91::" providerId="AD" clId="Web-{F7FA8229-E3C6-4374-9607-0AA2BAC801B8}" dt="2023-11-08T02:04:23.830" v="569"/>
          <ac:grpSpMkLst>
            <pc:docMk/>
            <pc:sldMk cId="1887487120" sldId="262"/>
            <ac:grpSpMk id="97" creationId="{B713E739-89D1-E4E7-E03F-67B05FB491F2}"/>
          </ac:grpSpMkLst>
        </pc:grpChg>
        <pc:grpChg chg="add del mod">
          <ac:chgData name="Guest User" userId="S::urn:spo:anon#9e82965cb633bf0173d949bbee4d1f2ba2b375e52189a83bf5c37443a14aec91::" providerId="AD" clId="Web-{F7FA8229-E3C6-4374-9607-0AA2BAC801B8}" dt="2023-11-08T02:05:13.987" v="574"/>
          <ac:grpSpMkLst>
            <pc:docMk/>
            <pc:sldMk cId="1887487120" sldId="262"/>
            <ac:grpSpMk id="98" creationId="{555A7B26-0F70-8F0C-8251-70EF48120C1A}"/>
          </ac:grpSpMkLst>
        </pc:grpChg>
        <pc:picChg chg="add mod">
          <ac:chgData name="Guest User" userId="S::urn:spo:anon#9e82965cb633bf0173d949bbee4d1f2ba2b375e52189a83bf5c37443a14aec91::" providerId="AD" clId="Web-{F7FA8229-E3C6-4374-9607-0AA2BAC801B8}" dt="2023-11-08T01:28:32.136" v="185" actId="1076"/>
          <ac:picMkLst>
            <pc:docMk/>
            <pc:sldMk cId="1887487120" sldId="262"/>
            <ac:picMk id="2" creationId="{9BCCEA6A-96E6-BF5F-76B4-294CE2D24733}"/>
          </ac:picMkLst>
        </pc:picChg>
        <pc:picChg chg="add del mod modCrop">
          <ac:chgData name="Guest User" userId="S::urn:spo:anon#9e82965cb633bf0173d949bbee4d1f2ba2b375e52189a83bf5c37443a14aec91::" providerId="AD" clId="Web-{F7FA8229-E3C6-4374-9607-0AA2BAC801B8}" dt="2023-11-08T01:10:02.147" v="49"/>
          <ac:picMkLst>
            <pc:docMk/>
            <pc:sldMk cId="1887487120" sldId="262"/>
            <ac:picMk id="8" creationId="{EB1EE001-9EB3-9B3D-AB4A-D566192528D3}"/>
          </ac:picMkLst>
        </pc:picChg>
        <pc:picChg chg="add del mod">
          <ac:chgData name="Guest User" userId="S::urn:spo:anon#9e82965cb633bf0173d949bbee4d1f2ba2b375e52189a83bf5c37443a14aec91::" providerId="AD" clId="Web-{F7FA8229-E3C6-4374-9607-0AA2BAC801B8}" dt="2023-11-08T01:10:53.008" v="51"/>
          <ac:picMkLst>
            <pc:docMk/>
            <pc:sldMk cId="1887487120" sldId="262"/>
            <ac:picMk id="9" creationId="{40E6BF9B-2ABB-7E98-CE12-80737440419F}"/>
          </ac:picMkLst>
        </pc:picChg>
        <pc:picChg chg="add del mod modCrop">
          <ac:chgData name="Guest User" userId="S::urn:spo:anon#9e82965cb633bf0173d949bbee4d1f2ba2b375e52189a83bf5c37443a14aec91::" providerId="AD" clId="Web-{F7FA8229-E3C6-4374-9607-0AA2BAC801B8}" dt="2023-11-08T01:20:42.706" v="101"/>
          <ac:picMkLst>
            <pc:docMk/>
            <pc:sldMk cId="1887487120" sldId="262"/>
            <ac:picMk id="10" creationId="{1E23364B-3701-A882-1131-9ACF88D8574A}"/>
          </ac:picMkLst>
        </pc:picChg>
        <pc:picChg chg="add mod">
          <ac:chgData name="Guest User" userId="S::urn:spo:anon#9e82965cb633bf0173d949bbee4d1f2ba2b375e52189a83bf5c37443a14aec91::" providerId="AD" clId="Web-{F7FA8229-E3C6-4374-9607-0AA2BAC801B8}" dt="2023-11-08T01:21:42.972" v="124" actId="1076"/>
          <ac:picMkLst>
            <pc:docMk/>
            <pc:sldMk cId="1887487120" sldId="262"/>
            <ac:picMk id="14" creationId="{F177B142-71A4-7118-C222-EAC02541DBD1}"/>
          </ac:picMkLst>
        </pc:picChg>
        <pc:picChg chg="add mod topLvl">
          <ac:chgData name="Guest User" userId="S::urn:spo:anon#9e82965cb633bf0173d949bbee4d1f2ba2b375e52189a83bf5c37443a14aec91::" providerId="AD" clId="Web-{F7FA8229-E3C6-4374-9607-0AA2BAC801B8}" dt="2023-11-08T01:28:33.245" v="186"/>
          <ac:picMkLst>
            <pc:docMk/>
            <pc:sldMk cId="1887487120" sldId="262"/>
            <ac:picMk id="19" creationId="{7A35CEB3-464A-393E-E2B2-247E5DC9197C}"/>
          </ac:picMkLst>
        </pc:picChg>
        <pc:picChg chg="add del mod">
          <ac:chgData name="Guest User" userId="S::urn:spo:anon#9e82965cb633bf0173d949bbee4d1f2ba2b375e52189a83bf5c37443a14aec91::" providerId="AD" clId="Web-{F7FA8229-E3C6-4374-9607-0AA2BAC801B8}" dt="2023-11-08T01:33:01.594" v="232"/>
          <ac:picMkLst>
            <pc:docMk/>
            <pc:sldMk cId="1887487120" sldId="262"/>
            <ac:picMk id="28" creationId="{64B7FF8E-F6F9-90BA-CEF9-9FC434C44BE0}"/>
          </ac:picMkLst>
        </pc:picChg>
        <pc:picChg chg="add mod modCrop">
          <ac:chgData name="Guest User" userId="S::urn:spo:anon#9e82965cb633bf0173d949bbee4d1f2ba2b375e52189a83bf5c37443a14aec91::" providerId="AD" clId="Web-{F7FA8229-E3C6-4374-9607-0AA2BAC801B8}" dt="2023-11-08T02:04:14.720" v="568" actId="1076"/>
          <ac:picMkLst>
            <pc:docMk/>
            <pc:sldMk cId="1887487120" sldId="262"/>
            <ac:picMk id="55" creationId="{020AC29D-ACDF-9281-91C5-4BC966C457AC}"/>
          </ac:picMkLst>
        </pc:picChg>
        <pc:inkChg chg="add del">
          <ac:chgData name="Guest User" userId="S::urn:spo:anon#9e82965cb633bf0173d949bbee4d1f2ba2b375e52189a83bf5c37443a14aec91::" providerId="AD" clId="Web-{F7FA8229-E3C6-4374-9607-0AA2BAC801B8}" dt="2023-11-08T01:51:10.457" v="420"/>
          <ac:inkMkLst>
            <pc:docMk/>
            <pc:sldMk cId="1887487120" sldId="262"/>
            <ac:inkMk id="58" creationId="{45FAA10D-560C-8B10-4258-9BC6CFDEF1A1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2:49.802" v="437"/>
          <ac:inkMkLst>
            <pc:docMk/>
            <pc:sldMk cId="1887487120" sldId="262"/>
            <ac:inkMk id="59" creationId="{F1B116E7-7783-215A-6ED6-92A46C4F3947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5:33.664" v="476"/>
          <ac:inkMkLst>
            <pc:docMk/>
            <pc:sldMk cId="1887487120" sldId="262"/>
            <ac:inkMk id="60" creationId="{1ED95583-07A8-58A1-B4A7-CFA486BEB5AF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1:53.082" v="424"/>
          <ac:inkMkLst>
            <pc:docMk/>
            <pc:sldMk cId="1887487120" sldId="262"/>
            <ac:inkMk id="61" creationId="{8970818B-9688-99FF-02DF-61EE39596FDF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5:33.664" v="475"/>
          <ac:inkMkLst>
            <pc:docMk/>
            <pc:sldMk cId="1887487120" sldId="262"/>
            <ac:inkMk id="62" creationId="{ED94DE67-48B9-5C85-CEBC-F7382256AA25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2:20.927" v="432"/>
          <ac:inkMkLst>
            <pc:docMk/>
            <pc:sldMk cId="1887487120" sldId="262"/>
            <ac:inkMk id="63" creationId="{BD2548CF-E00A-A7C7-79E7-89727B29EBFB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5:33.664" v="474"/>
          <ac:inkMkLst>
            <pc:docMk/>
            <pc:sldMk cId="1887487120" sldId="262"/>
            <ac:inkMk id="64" creationId="{D86D4B6B-4430-5490-DF89-CD8172274BFF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5:33.664" v="473"/>
          <ac:inkMkLst>
            <pc:docMk/>
            <pc:sldMk cId="1887487120" sldId="262"/>
            <ac:inkMk id="65" creationId="{A3D6E918-2E7E-A406-C530-6DF27F9EC6AB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5:33.664" v="472"/>
          <ac:inkMkLst>
            <pc:docMk/>
            <pc:sldMk cId="1887487120" sldId="262"/>
            <ac:inkMk id="66" creationId="{B19EB7D9-636C-4C6E-13DA-AC1DF55DDCC2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2:20.927" v="431"/>
          <ac:inkMkLst>
            <pc:docMk/>
            <pc:sldMk cId="1887487120" sldId="262"/>
            <ac:inkMk id="67" creationId="{EA8CA05D-2FF7-895B-EA50-174DC8A25DCC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5:33.664" v="471"/>
          <ac:inkMkLst>
            <pc:docMk/>
            <pc:sldMk cId="1887487120" sldId="262"/>
            <ac:inkMk id="68" creationId="{368ABB8D-0B37-1182-1452-DDEBDDDCCEBD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2:36.208" v="435"/>
          <ac:inkMkLst>
            <pc:docMk/>
            <pc:sldMk cId="1887487120" sldId="262"/>
            <ac:inkMk id="69" creationId="{9F584777-0F6D-2C6E-017F-D43D493C6827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5:33.664" v="470"/>
          <ac:inkMkLst>
            <pc:docMk/>
            <pc:sldMk cId="1887487120" sldId="262"/>
            <ac:inkMk id="70" creationId="{30E37257-2337-30D7-FB4E-9156B37EC566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3:12.568" v="439"/>
          <ac:inkMkLst>
            <pc:docMk/>
            <pc:sldMk cId="1887487120" sldId="262"/>
            <ac:inkMk id="71" creationId="{66599C7C-2CBC-466C-89C1-0312F9A5F395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3:36.865" v="447"/>
          <ac:inkMkLst>
            <pc:docMk/>
            <pc:sldMk cId="1887487120" sldId="262"/>
            <ac:inkMk id="72" creationId="{FA205582-A7F8-648A-B2D0-1D712BD34C41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3:34.397" v="446"/>
          <ac:inkMkLst>
            <pc:docMk/>
            <pc:sldMk cId="1887487120" sldId="262"/>
            <ac:inkMk id="73" creationId="{2F064D81-2095-B2E2-B4CB-AC49178D5137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3:31.928" v="445"/>
          <ac:inkMkLst>
            <pc:docMk/>
            <pc:sldMk cId="1887487120" sldId="262"/>
            <ac:inkMk id="74" creationId="{578076B2-4571-8E26-8339-DFF8560D479C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3:29.490" v="444"/>
          <ac:inkMkLst>
            <pc:docMk/>
            <pc:sldMk cId="1887487120" sldId="262"/>
            <ac:inkMk id="75" creationId="{65763B31-10D3-EB69-3B28-A602AE058B70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3:47.428" v="449"/>
          <ac:inkMkLst>
            <pc:docMk/>
            <pc:sldMk cId="1887487120" sldId="262"/>
            <ac:inkMk id="76" creationId="{94D4B41D-4697-403A-C3E8-D76B1D01F2D1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5:33.664" v="469"/>
          <ac:inkMkLst>
            <pc:docMk/>
            <pc:sldMk cId="1887487120" sldId="262"/>
            <ac:inkMk id="77" creationId="{748CB940-1D3A-149C-00F8-1AE3D6FE0736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4:09.678" v="454"/>
          <ac:inkMkLst>
            <pc:docMk/>
            <pc:sldMk cId="1887487120" sldId="262"/>
            <ac:inkMk id="78" creationId="{E07013BA-B399-5A17-72FD-6EF9D50309B1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4:07.116" v="453"/>
          <ac:inkMkLst>
            <pc:docMk/>
            <pc:sldMk cId="1887487120" sldId="262"/>
            <ac:inkMk id="79" creationId="{E35DAEBF-E9E0-9BA1-E9A8-F754156CCA3A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4:22.897" v="458"/>
          <ac:inkMkLst>
            <pc:docMk/>
            <pc:sldMk cId="1887487120" sldId="262"/>
            <ac:inkMk id="80" creationId="{BD615578-8662-1B97-ED1E-8510D1C0E24E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4:20.476" v="457"/>
          <ac:inkMkLst>
            <pc:docMk/>
            <pc:sldMk cId="1887487120" sldId="262"/>
            <ac:inkMk id="81" creationId="{90BBC091-6044-CED6-D008-2F70995A22C4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4:29.413" v="460"/>
          <ac:inkMkLst>
            <pc:docMk/>
            <pc:sldMk cId="1887487120" sldId="262"/>
            <ac:inkMk id="82" creationId="{C4B1A7F8-FE39-A753-A9AD-34341AC5DD62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4:39.757" v="462"/>
          <ac:inkMkLst>
            <pc:docMk/>
            <pc:sldMk cId="1887487120" sldId="262"/>
            <ac:inkMk id="83" creationId="{C5567361-D737-45CF-2846-C59289CA05BC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5:33.664" v="468"/>
          <ac:inkMkLst>
            <pc:docMk/>
            <pc:sldMk cId="1887487120" sldId="262"/>
            <ac:inkMk id="84" creationId="{00179B78-DB1C-10DF-666E-FF55CEE8DC04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5:02.758" v="465"/>
          <ac:inkMkLst>
            <pc:docMk/>
            <pc:sldMk cId="1887487120" sldId="262"/>
            <ac:inkMk id="85" creationId="{84D6973E-AE04-81B0-1DE2-715116B1C3E6}"/>
          </ac:inkMkLst>
        </pc:inkChg>
        <pc:inkChg chg="add del">
          <ac:chgData name="Guest User" userId="S::urn:spo:anon#9e82965cb633bf0173d949bbee4d1f2ba2b375e52189a83bf5c37443a14aec91::" providerId="AD" clId="Web-{F7FA8229-E3C6-4374-9607-0AA2BAC801B8}" dt="2023-11-08T01:55:23.899" v="467"/>
          <ac:inkMkLst>
            <pc:docMk/>
            <pc:sldMk cId="1887487120" sldId="262"/>
            <ac:inkMk id="86" creationId="{EDD1B5AA-CEFF-BBED-857A-4660DBF4A483}"/>
          </ac:inkMkLst>
        </pc:inkChg>
        <pc:cxnChg chg="add del mod">
          <ac:chgData name="Guest User" userId="S::urn:spo:anon#9e82965cb633bf0173d949bbee4d1f2ba2b375e52189a83bf5c37443a14aec91::" providerId="AD" clId="Web-{F7FA8229-E3C6-4374-9607-0AA2BAC801B8}" dt="2023-11-08T01:30:07.200" v="201"/>
          <ac:cxnSpMkLst>
            <pc:docMk/>
            <pc:sldMk cId="1887487120" sldId="262"/>
            <ac:cxnSpMk id="26" creationId="{21002D51-B853-80C3-BC3C-D9398A99D5EC}"/>
          </ac:cxnSpMkLst>
        </pc:cxnChg>
        <pc:cxnChg chg="add del">
          <ac:chgData name="Guest User" userId="S::urn:spo:anon#9e82965cb633bf0173d949bbee4d1f2ba2b375e52189a83bf5c37443a14aec91::" providerId="AD" clId="Web-{F7FA8229-E3C6-4374-9607-0AA2BAC801B8}" dt="2023-11-08T01:30:25.622" v="205"/>
          <ac:cxnSpMkLst>
            <pc:docMk/>
            <pc:sldMk cId="1887487120" sldId="262"/>
            <ac:cxnSpMk id="27" creationId="{5F77383E-B53C-6799-9E6B-B02B1581E982}"/>
          </ac:cxnSpMkLst>
        </pc:cxnChg>
        <pc:cxnChg chg="add mod">
          <ac:chgData name="Guest User" userId="S::urn:spo:anon#9e82965cb633bf0173d949bbee4d1f2ba2b375e52189a83bf5c37443a14aec91::" providerId="AD" clId="Web-{F7FA8229-E3C6-4374-9607-0AA2BAC801B8}" dt="2023-11-08T01:31:56.936" v="224" actId="1076"/>
          <ac:cxnSpMkLst>
            <pc:docMk/>
            <pc:sldMk cId="1887487120" sldId="262"/>
            <ac:cxnSpMk id="29" creationId="{71318D2D-DC69-CF6E-86E8-F1D606EEF081}"/>
          </ac:cxnSpMkLst>
        </pc:cxnChg>
        <pc:cxnChg chg="add mod">
          <ac:chgData name="Guest User" userId="S::urn:spo:anon#9e82965cb633bf0173d949bbee4d1f2ba2b375e52189a83bf5c37443a14aec91::" providerId="AD" clId="Web-{F7FA8229-E3C6-4374-9607-0AA2BAC801B8}" dt="2023-11-08T01:32:09.546" v="228" actId="1076"/>
          <ac:cxnSpMkLst>
            <pc:docMk/>
            <pc:sldMk cId="1887487120" sldId="262"/>
            <ac:cxnSpMk id="30" creationId="{F015DB86-3F74-057D-E18F-24C26CBF8EBA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33:16.953" v="238"/>
          <ac:cxnSpMkLst>
            <pc:docMk/>
            <pc:sldMk cId="1887487120" sldId="262"/>
            <ac:cxnSpMk id="31" creationId="{B0C714EB-C4FF-396C-C952-B3C4AFDCA0BF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33:15.750" v="237"/>
          <ac:cxnSpMkLst>
            <pc:docMk/>
            <pc:sldMk cId="1887487120" sldId="262"/>
            <ac:cxnSpMk id="32" creationId="{ECC63D8A-9990-C084-B9A0-D65D534CE9E3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33:14.344" v="236"/>
          <ac:cxnSpMkLst>
            <pc:docMk/>
            <pc:sldMk cId="1887487120" sldId="262"/>
            <ac:cxnSpMk id="33" creationId="{9CD5D07E-7105-72AE-06E0-10B915C18E32}"/>
          </ac:cxnSpMkLst>
        </pc:cxnChg>
        <pc:cxnChg chg="add del">
          <ac:chgData name="Guest User" userId="S::urn:spo:anon#9e82965cb633bf0173d949bbee4d1f2ba2b375e52189a83bf5c37443a14aec91::" providerId="AD" clId="Web-{F7FA8229-E3C6-4374-9607-0AA2BAC801B8}" dt="2023-11-08T01:33:20.860" v="240"/>
          <ac:cxnSpMkLst>
            <pc:docMk/>
            <pc:sldMk cId="1887487120" sldId="262"/>
            <ac:cxnSpMk id="34" creationId="{E17A46F2-04D1-3B27-D6A3-F91849CC1601}"/>
          </ac:cxnSpMkLst>
        </pc:cxnChg>
        <pc:cxnChg chg="add mod">
          <ac:chgData name="Guest User" userId="S::urn:spo:anon#9e82965cb633bf0173d949bbee4d1f2ba2b375e52189a83bf5c37443a14aec91::" providerId="AD" clId="Web-{F7FA8229-E3C6-4374-9607-0AA2BAC801B8}" dt="2023-11-08T01:59:23.950" v="509" actId="14100"/>
          <ac:cxnSpMkLst>
            <pc:docMk/>
            <pc:sldMk cId="1887487120" sldId="262"/>
            <ac:cxnSpMk id="40" creationId="{8C56655B-67D4-D173-5709-8B9000B32900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37:57.458" v="290"/>
          <ac:cxnSpMkLst>
            <pc:docMk/>
            <pc:sldMk cId="1887487120" sldId="262"/>
            <ac:cxnSpMk id="41" creationId="{6B5FF403-1FFE-7C8C-6787-9A4B81EB8649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37:58.364" v="291"/>
          <ac:cxnSpMkLst>
            <pc:docMk/>
            <pc:sldMk cId="1887487120" sldId="262"/>
            <ac:cxnSpMk id="42" creationId="{C913291E-7ECD-9C11-CDE0-67A01B87967C}"/>
          </ac:cxnSpMkLst>
        </pc:cxnChg>
        <pc:cxnChg chg="add mod">
          <ac:chgData name="Guest User" userId="S::urn:spo:anon#9e82965cb633bf0173d949bbee4d1f2ba2b375e52189a83bf5c37443a14aec91::" providerId="AD" clId="Web-{F7FA8229-E3C6-4374-9607-0AA2BAC801B8}" dt="2023-11-08T01:46:24.155" v="402" actId="1076"/>
          <ac:cxnSpMkLst>
            <pc:docMk/>
            <pc:sldMk cId="1887487120" sldId="262"/>
            <ac:cxnSpMk id="43" creationId="{D71349CD-CC53-C030-3237-16D0665F81B3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38:50.412" v="307"/>
          <ac:cxnSpMkLst>
            <pc:docMk/>
            <pc:sldMk cId="1887487120" sldId="262"/>
            <ac:cxnSpMk id="44" creationId="{7DEA3DE0-616F-94F1-FD47-511223532DE5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38:51.225" v="308"/>
          <ac:cxnSpMkLst>
            <pc:docMk/>
            <pc:sldMk cId="1887487120" sldId="262"/>
            <ac:cxnSpMk id="45" creationId="{26C265C2-3310-5EA9-493C-EE58B9423B29}"/>
          </ac:cxnSpMkLst>
        </pc:cxnChg>
        <pc:cxnChg chg="add mod">
          <ac:chgData name="Guest User" userId="S::urn:spo:anon#9e82965cb633bf0173d949bbee4d1f2ba2b375e52189a83bf5c37443a14aec91::" providerId="AD" clId="Web-{F7FA8229-E3C6-4374-9607-0AA2BAC801B8}" dt="2023-11-08T01:45:36.576" v="392" actId="1076"/>
          <ac:cxnSpMkLst>
            <pc:docMk/>
            <pc:sldMk cId="1887487120" sldId="262"/>
            <ac:cxnSpMk id="46" creationId="{9A837439-A749-B4FE-FF17-198592510231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40:01.913" v="321"/>
          <ac:cxnSpMkLst>
            <pc:docMk/>
            <pc:sldMk cId="1887487120" sldId="262"/>
            <ac:cxnSpMk id="47" creationId="{A0CD7E25-0F29-DA33-DBF3-A552ED49181C}"/>
          </ac:cxnSpMkLst>
        </pc:cxnChg>
        <pc:cxnChg chg="add mod">
          <ac:chgData name="Guest User" userId="S::urn:spo:anon#9e82965cb633bf0173d949bbee4d1f2ba2b375e52189a83bf5c37443a14aec91::" providerId="AD" clId="Web-{F7FA8229-E3C6-4374-9607-0AA2BAC801B8}" dt="2023-11-08T01:45:36.591" v="393" actId="1076"/>
          <ac:cxnSpMkLst>
            <pc:docMk/>
            <pc:sldMk cId="1887487120" sldId="262"/>
            <ac:cxnSpMk id="48" creationId="{059B7BA0-0643-2FB3-651D-FBB3B75F47D0}"/>
          </ac:cxnSpMkLst>
        </pc:cxnChg>
        <pc:cxnChg chg="add mod">
          <ac:chgData name="Guest User" userId="S::urn:spo:anon#9e82965cb633bf0173d949bbee4d1f2ba2b375e52189a83bf5c37443a14aec91::" providerId="AD" clId="Web-{F7FA8229-E3C6-4374-9607-0AA2BAC801B8}" dt="2023-11-08T01:45:22.013" v="387" actId="1076"/>
          <ac:cxnSpMkLst>
            <pc:docMk/>
            <pc:sldMk cId="1887487120" sldId="262"/>
            <ac:cxnSpMk id="49" creationId="{CBE576A4-B903-4526-FCBA-611DAF6B6C43}"/>
          </ac:cxnSpMkLst>
        </pc:cxnChg>
        <pc:cxnChg chg="mod topLvl">
          <ac:chgData name="Guest User" userId="S::urn:spo:anon#9e82965cb633bf0173d949bbee4d1f2ba2b375e52189a83bf5c37443a14aec91::" providerId="AD" clId="Web-{F7FA8229-E3C6-4374-9607-0AA2BAC801B8}" dt="2023-11-08T01:42:45.354" v="362" actId="14100"/>
          <ac:cxnSpMkLst>
            <pc:docMk/>
            <pc:sldMk cId="1887487120" sldId="262"/>
            <ac:cxnSpMk id="53" creationId="{A28621CD-61AA-D138-540C-9F9CA5D1B139}"/>
          </ac:cxnSpMkLst>
        </pc:cxnChg>
        <pc:cxnChg chg="add del">
          <ac:chgData name="Guest User" userId="S::urn:spo:anon#9e82965cb633bf0173d949bbee4d1f2ba2b375e52189a83bf5c37443a14aec91::" providerId="AD" clId="Web-{F7FA8229-E3C6-4374-9607-0AA2BAC801B8}" dt="2023-11-08T01:50:10.065" v="413"/>
          <ac:cxnSpMkLst>
            <pc:docMk/>
            <pc:sldMk cId="1887487120" sldId="262"/>
            <ac:cxnSpMk id="56" creationId="{5287056B-D055-9C70-B125-B8C74B95C16A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50:29.050" v="418"/>
          <ac:cxnSpMkLst>
            <pc:docMk/>
            <pc:sldMk cId="1887487120" sldId="262"/>
            <ac:cxnSpMk id="57" creationId="{BF42881A-A487-4F59-D014-C9979F1F1448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57:12.744" v="493"/>
          <ac:cxnSpMkLst>
            <pc:docMk/>
            <pc:sldMk cId="1887487120" sldId="262"/>
            <ac:cxnSpMk id="87" creationId="{5340A04F-AFFD-F75B-3C74-87AF454EEADC}"/>
          </ac:cxnSpMkLst>
        </pc:cxnChg>
        <pc:cxnChg chg="add del">
          <ac:chgData name="Guest User" userId="S::urn:spo:anon#9e82965cb633bf0173d949bbee4d1f2ba2b375e52189a83bf5c37443a14aec91::" providerId="AD" clId="Web-{F7FA8229-E3C6-4374-9607-0AA2BAC801B8}" dt="2023-11-08T01:58:31.339" v="499"/>
          <ac:cxnSpMkLst>
            <pc:docMk/>
            <pc:sldMk cId="1887487120" sldId="262"/>
            <ac:cxnSpMk id="88" creationId="{654BD6CA-692E-26C5-6C88-948298C0F592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58:34.043" v="501"/>
          <ac:cxnSpMkLst>
            <pc:docMk/>
            <pc:sldMk cId="1887487120" sldId="262"/>
            <ac:cxnSpMk id="89" creationId="{24708FC4-24C9-B93D-ACBB-C58F6952310D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1:58:30.605" v="498"/>
          <ac:cxnSpMkLst>
            <pc:docMk/>
            <pc:sldMk cId="1887487120" sldId="262"/>
            <ac:cxnSpMk id="90" creationId="{46D35769-7185-65CE-3DCA-7F0736A16D56}"/>
          </ac:cxnSpMkLst>
        </pc:cxnChg>
        <pc:cxnChg chg="add del mod">
          <ac:chgData name="Guest User" userId="S::urn:spo:anon#9e82965cb633bf0173d949bbee4d1f2ba2b375e52189a83bf5c37443a14aec91::" providerId="AD" clId="Web-{F7FA8229-E3C6-4374-9607-0AA2BAC801B8}" dt="2023-11-08T02:02:43.953" v="546"/>
          <ac:cxnSpMkLst>
            <pc:docMk/>
            <pc:sldMk cId="1887487120" sldId="262"/>
            <ac:cxnSpMk id="92" creationId="{CC26AC75-3161-9381-3AD6-01A82E33DAE8}"/>
          </ac:cxnSpMkLst>
        </pc:cxnChg>
        <pc:cxnChg chg="add mod">
          <ac:chgData name="Guest User" userId="S::urn:spo:anon#9e82965cb633bf0173d949bbee4d1f2ba2b375e52189a83bf5c37443a14aec91::" providerId="AD" clId="Web-{F7FA8229-E3C6-4374-9607-0AA2BAC801B8}" dt="2023-11-08T02:03:42.642" v="559"/>
          <ac:cxnSpMkLst>
            <pc:docMk/>
            <pc:sldMk cId="1887487120" sldId="262"/>
            <ac:cxnSpMk id="95" creationId="{9E71C6E8-6CA6-285E-ED27-394AEF7C9315}"/>
          </ac:cxnSpMkLst>
        </pc:cxnChg>
        <pc:cxnChg chg="add mod">
          <ac:chgData name="Guest User" userId="S::urn:spo:anon#9e82965cb633bf0173d949bbee4d1f2ba2b375e52189a83bf5c37443a14aec91::" providerId="AD" clId="Web-{F7FA8229-E3C6-4374-9607-0AA2BAC801B8}" dt="2023-11-08T02:04:08.970" v="566" actId="14100"/>
          <ac:cxnSpMkLst>
            <pc:docMk/>
            <pc:sldMk cId="1887487120" sldId="262"/>
            <ac:cxnSpMk id="96" creationId="{B4D42036-A149-8F82-3C1E-2D623A745D6C}"/>
          </ac:cxnSpMkLst>
        </pc:cxnChg>
        <pc:cxnChg chg="del mod topLvl">
          <ac:chgData name="Guest User" userId="S::urn:spo:anon#9e82965cb633bf0173d949bbee4d1f2ba2b375e52189a83bf5c37443a14aec91::" providerId="AD" clId="Web-{F7FA8229-E3C6-4374-9607-0AA2BAC801B8}" dt="2023-11-08T02:05:13.987" v="574"/>
          <ac:cxnSpMkLst>
            <pc:docMk/>
            <pc:sldMk cId="1887487120" sldId="262"/>
            <ac:cxnSpMk id="99" creationId="{DC034746-0104-A941-5C0B-30BB24EBEABE}"/>
          </ac:cxnSpMkLst>
        </pc:cxnChg>
        <pc:cxnChg chg="del mod topLvl">
          <ac:chgData name="Guest User" userId="S::urn:spo:anon#9e82965cb633bf0173d949bbee4d1f2ba2b375e52189a83bf5c37443a14aec91::" providerId="AD" clId="Web-{F7FA8229-E3C6-4374-9607-0AA2BAC801B8}" dt="2023-11-08T02:05:51.941" v="583"/>
          <ac:cxnSpMkLst>
            <pc:docMk/>
            <pc:sldMk cId="1887487120" sldId="262"/>
            <ac:cxnSpMk id="100" creationId="{D42E886E-4D69-0C4D-1F97-CE938A507DDF}"/>
          </ac:cxnSpMkLst>
        </pc:cxnChg>
        <pc:cxnChg chg="add mod">
          <ac:chgData name="Guest User" userId="S::urn:spo:anon#9e82965cb633bf0173d949bbee4d1f2ba2b375e52189a83bf5c37443a14aec91::" providerId="AD" clId="Web-{F7FA8229-E3C6-4374-9607-0AA2BAC801B8}" dt="2023-11-08T02:05:46.206" v="582" actId="1076"/>
          <ac:cxnSpMkLst>
            <pc:docMk/>
            <pc:sldMk cId="1887487120" sldId="262"/>
            <ac:cxnSpMk id="101" creationId="{8AB90373-A090-E549-80B5-F2415ABC6FC8}"/>
          </ac:cxnSpMkLst>
        </pc:cxnChg>
        <pc:cxnChg chg="add mod">
          <ac:chgData name="Guest User" userId="S::urn:spo:anon#9e82965cb633bf0173d949bbee4d1f2ba2b375e52189a83bf5c37443a14aec91::" providerId="AD" clId="Web-{F7FA8229-E3C6-4374-9607-0AA2BAC801B8}" dt="2023-11-08T02:06:34.082" v="595" actId="1076"/>
          <ac:cxnSpMkLst>
            <pc:docMk/>
            <pc:sldMk cId="1887487120" sldId="262"/>
            <ac:cxnSpMk id="102" creationId="{DFD80F22-A1F6-85A1-EFAB-B9AEDE616D87}"/>
          </ac:cxnSpMkLst>
        </pc:cxnChg>
      </pc:sldChg>
      <pc:sldChg chg="addSp delSp modSp">
        <pc:chgData name="Guest User" userId="S::urn:spo:anon#9e82965cb633bf0173d949bbee4d1f2ba2b375e52189a83bf5c37443a14aec91::" providerId="AD" clId="Web-{F7FA8229-E3C6-4374-9607-0AA2BAC801B8}" dt="2023-11-08T02:12:42.198" v="694" actId="1076"/>
        <pc:sldMkLst>
          <pc:docMk/>
          <pc:sldMk cId="1391749647" sldId="267"/>
        </pc:sldMkLst>
        <pc:spChg chg="mod">
          <ac:chgData name="Guest User" userId="S::urn:spo:anon#9e82965cb633bf0173d949bbee4d1f2ba2b375e52189a83bf5c37443a14aec91::" providerId="AD" clId="Web-{F7FA8229-E3C6-4374-9607-0AA2BAC801B8}" dt="2023-11-08T02:11:34.759" v="682" actId="20577"/>
          <ac:spMkLst>
            <pc:docMk/>
            <pc:sldMk cId="1391749647" sldId="267"/>
            <ac:spMk id="3" creationId="{7102A516-EF8E-7920-5E1B-1D2A0C00DD5A}"/>
          </ac:spMkLst>
        </pc:spChg>
        <pc:spChg chg="del">
          <ac:chgData name="Guest User" userId="S::urn:spo:anon#9e82965cb633bf0173d949bbee4d1f2ba2b375e52189a83bf5c37443a14aec91::" providerId="AD" clId="Web-{F7FA8229-E3C6-4374-9607-0AA2BAC801B8}" dt="2023-11-08T02:12:10.448" v="686"/>
          <ac:spMkLst>
            <pc:docMk/>
            <pc:sldMk cId="1391749647" sldId="267"/>
            <ac:spMk id="4" creationId="{EAF49F7F-D1E6-CB8E-4C5D-986C3BDFD7B4}"/>
          </ac:spMkLst>
        </pc:spChg>
        <pc:picChg chg="add del mod">
          <ac:chgData name="Guest User" userId="S::urn:spo:anon#9e82965cb633bf0173d949bbee4d1f2ba2b375e52189a83bf5c37443a14aec91::" providerId="AD" clId="Web-{F7FA8229-E3C6-4374-9607-0AA2BAC801B8}" dt="2023-11-08T02:12:32.260" v="689"/>
          <ac:picMkLst>
            <pc:docMk/>
            <pc:sldMk cId="1391749647" sldId="267"/>
            <ac:picMk id="2" creationId="{7878A301-63FA-D9DB-2957-782836D4C371}"/>
          </ac:picMkLst>
        </pc:picChg>
        <pc:picChg chg="add mod">
          <ac:chgData name="Guest User" userId="S::urn:spo:anon#9e82965cb633bf0173d949bbee4d1f2ba2b375e52189a83bf5c37443a14aec91::" providerId="AD" clId="Web-{F7FA8229-E3C6-4374-9607-0AA2BAC801B8}" dt="2023-11-08T02:12:42.198" v="694" actId="1076"/>
          <ac:picMkLst>
            <pc:docMk/>
            <pc:sldMk cId="1391749647" sldId="267"/>
            <ac:picMk id="5" creationId="{856BDAB7-BE07-C407-616A-6499CF12E1B3}"/>
          </ac:picMkLst>
        </pc:picChg>
      </pc:sldChg>
      <pc:sldChg chg="addSp delSp modSp">
        <pc:chgData name="Guest User" userId="S::urn:spo:anon#9e82965cb633bf0173d949bbee4d1f2ba2b375e52189a83bf5c37443a14aec91::" providerId="AD" clId="Web-{F7FA8229-E3C6-4374-9607-0AA2BAC801B8}" dt="2023-11-08T02:18:53.861" v="760"/>
        <pc:sldMkLst>
          <pc:docMk/>
          <pc:sldMk cId="2725607957" sldId="268"/>
        </pc:sldMkLst>
        <pc:spChg chg="mod">
          <ac:chgData name="Guest User" userId="S::urn:spo:anon#9e82965cb633bf0173d949bbee4d1f2ba2b375e52189a83bf5c37443a14aec91::" providerId="AD" clId="Web-{F7FA8229-E3C6-4374-9607-0AA2BAC801B8}" dt="2023-11-08T02:13:54.074" v="701" actId="20577"/>
          <ac:spMkLst>
            <pc:docMk/>
            <pc:sldMk cId="2725607957" sldId="268"/>
            <ac:spMk id="3" creationId="{7102A516-EF8E-7920-5E1B-1D2A0C00DD5A}"/>
          </ac:spMkLst>
        </pc:spChg>
        <pc:spChg chg="del">
          <ac:chgData name="Guest User" userId="S::urn:spo:anon#9e82965cb633bf0173d949bbee4d1f2ba2b375e52189a83bf5c37443a14aec91::" providerId="AD" clId="Web-{F7FA8229-E3C6-4374-9607-0AA2BAC801B8}" dt="2023-11-08T02:13:58.903" v="702"/>
          <ac:spMkLst>
            <pc:docMk/>
            <pc:sldMk cId="2725607957" sldId="268"/>
            <ac:spMk id="4" creationId="{EAF49F7F-D1E6-CB8E-4C5D-986C3BDFD7B4}"/>
          </ac:spMkLst>
        </pc:spChg>
        <pc:spChg chg="add del mod">
          <ac:chgData name="Guest User" userId="S::urn:spo:anon#9e82965cb633bf0173d949bbee4d1f2ba2b375e52189a83bf5c37443a14aec91::" providerId="AD" clId="Web-{F7FA8229-E3C6-4374-9607-0AA2BAC801B8}" dt="2023-11-08T02:18:53.861" v="760"/>
          <ac:spMkLst>
            <pc:docMk/>
            <pc:sldMk cId="2725607957" sldId="268"/>
            <ac:spMk id="5" creationId="{5B453186-FB5F-DF17-5C01-2308346A8787}"/>
          </ac:spMkLst>
        </pc:spChg>
        <pc:spChg chg="add mod">
          <ac:chgData name="Guest User" userId="S::urn:spo:anon#9e82965cb633bf0173d949bbee4d1f2ba2b375e52189a83bf5c37443a14aec91::" providerId="AD" clId="Web-{F7FA8229-E3C6-4374-9607-0AA2BAC801B8}" dt="2023-11-08T02:16:01.858" v="725" actId="14100"/>
          <ac:spMkLst>
            <pc:docMk/>
            <pc:sldMk cId="2725607957" sldId="268"/>
            <ac:spMk id="6" creationId="{AE7FE836-1A4A-D1BB-EFAC-66F15BB39FC2}"/>
          </ac:spMkLst>
        </pc:spChg>
        <pc:picChg chg="add mod">
          <ac:chgData name="Guest User" userId="S::urn:spo:anon#9e82965cb633bf0173d949bbee4d1f2ba2b375e52189a83bf5c37443a14aec91::" providerId="AD" clId="Web-{F7FA8229-E3C6-4374-9607-0AA2BAC801B8}" dt="2023-11-08T02:15:03.560" v="711" actId="1076"/>
          <ac:picMkLst>
            <pc:docMk/>
            <pc:sldMk cId="2725607957" sldId="268"/>
            <ac:picMk id="2" creationId="{64F6F0FF-19DA-0EE2-C1F6-F64681540C88}"/>
          </ac:picMkLst>
        </pc:picChg>
      </pc:sldChg>
      <pc:sldChg chg="addSp delSp modSp">
        <pc:chgData name="Guest User" userId="S::urn:spo:anon#9e82965cb633bf0173d949bbee4d1f2ba2b375e52189a83bf5c37443a14aec91::" providerId="AD" clId="Web-{F7FA8229-E3C6-4374-9607-0AA2BAC801B8}" dt="2023-11-08T02:17:22.031" v="740" actId="1076"/>
        <pc:sldMkLst>
          <pc:docMk/>
          <pc:sldMk cId="65685670" sldId="269"/>
        </pc:sldMkLst>
        <pc:spChg chg="add mod">
          <ac:chgData name="Guest User" userId="S::urn:spo:anon#9e82965cb633bf0173d949bbee4d1f2ba2b375e52189a83bf5c37443a14aec91::" providerId="AD" clId="Web-{F7FA8229-E3C6-4374-9607-0AA2BAC801B8}" dt="2023-11-08T02:17:22.031" v="740" actId="1076"/>
          <ac:spMkLst>
            <pc:docMk/>
            <pc:sldMk cId="65685670" sldId="269"/>
            <ac:spMk id="2" creationId="{D1979493-09B5-2BCF-2648-3DFB1D8B855B}"/>
          </ac:spMkLst>
        </pc:spChg>
        <pc:spChg chg="del mod">
          <ac:chgData name="Guest User" userId="S::urn:spo:anon#9e82965cb633bf0173d949bbee4d1f2ba2b375e52189a83bf5c37443a14aec91::" providerId="AD" clId="Web-{F7FA8229-E3C6-4374-9607-0AA2BAC801B8}" dt="2023-11-08T02:14:04.418" v="705"/>
          <ac:spMkLst>
            <pc:docMk/>
            <pc:sldMk cId="65685670" sldId="269"/>
            <ac:spMk id="4" creationId="{EAF49F7F-D1E6-CB8E-4C5D-986C3BDFD7B4}"/>
          </ac:spMkLst>
        </pc:spChg>
        <pc:picChg chg="add mod">
          <ac:chgData name="Guest User" userId="S::urn:spo:anon#9e82965cb633bf0173d949bbee4d1f2ba2b375e52189a83bf5c37443a14aec91::" providerId="AD" clId="Web-{F7FA8229-E3C6-4374-9607-0AA2BAC801B8}" dt="2023-11-08T02:17:17.797" v="739" actId="1076"/>
          <ac:picMkLst>
            <pc:docMk/>
            <pc:sldMk cId="65685670" sldId="269"/>
            <ac:picMk id="5" creationId="{8B22ECE7-3B16-D7C2-9FF3-91F6F409BCC6}"/>
          </ac:picMkLst>
        </pc:picChg>
      </pc:sldChg>
      <pc:sldChg chg="addSp delSp modSp">
        <pc:chgData name="Guest User" userId="S::urn:spo:anon#9e82965cb633bf0173d949bbee4d1f2ba2b375e52189a83bf5c37443a14aec91::" providerId="AD" clId="Web-{F7FA8229-E3C6-4374-9607-0AA2BAC801B8}" dt="2023-11-08T02:22:11.349" v="895" actId="20577"/>
        <pc:sldMkLst>
          <pc:docMk/>
          <pc:sldMk cId="2876471357" sldId="270"/>
        </pc:sldMkLst>
        <pc:spChg chg="add mod">
          <ac:chgData name="Guest User" userId="S::urn:spo:anon#9e82965cb633bf0173d949bbee4d1f2ba2b375e52189a83bf5c37443a14aec91::" providerId="AD" clId="Web-{F7FA8229-E3C6-4374-9607-0AA2BAC801B8}" dt="2023-11-08T02:22:11.349" v="895" actId="20577"/>
          <ac:spMkLst>
            <pc:docMk/>
            <pc:sldMk cId="2876471357" sldId="270"/>
            <ac:spMk id="2" creationId="{359204BB-6A73-98DA-6445-86CECFD9B8E3}"/>
          </ac:spMkLst>
        </pc:spChg>
        <pc:spChg chg="del">
          <ac:chgData name="Guest User" userId="S::urn:spo:anon#9e82965cb633bf0173d949bbee4d1f2ba2b375e52189a83bf5c37443a14aec91::" providerId="AD" clId="Web-{F7FA8229-E3C6-4374-9607-0AA2BAC801B8}" dt="2023-11-08T02:17:28.063" v="741"/>
          <ac:spMkLst>
            <pc:docMk/>
            <pc:sldMk cId="2876471357" sldId="270"/>
            <ac:spMk id="4" creationId="{EAF49F7F-D1E6-CB8E-4C5D-986C3BDFD7B4}"/>
          </ac:spMkLst>
        </pc:spChg>
        <pc:picChg chg="add del mod">
          <ac:chgData name="Guest User" userId="S::urn:spo:anon#9e82965cb633bf0173d949bbee4d1f2ba2b375e52189a83bf5c37443a14aec91::" providerId="AD" clId="Web-{F7FA8229-E3C6-4374-9607-0AA2BAC801B8}" dt="2023-11-08T02:19:58.753" v="810"/>
          <ac:picMkLst>
            <pc:docMk/>
            <pc:sldMk cId="2876471357" sldId="270"/>
            <ac:picMk id="5" creationId="{CF548D4B-CA3C-113A-9998-7F30C6A7B5C8}"/>
          </ac:picMkLst>
        </pc:picChg>
        <pc:picChg chg="add mod">
          <ac:chgData name="Guest User" userId="S::urn:spo:anon#9e82965cb633bf0173d949bbee4d1f2ba2b375e52189a83bf5c37443a14aec91::" providerId="AD" clId="Web-{F7FA8229-E3C6-4374-9607-0AA2BAC801B8}" dt="2023-11-08T02:20:31.160" v="821" actId="14100"/>
          <ac:picMkLst>
            <pc:docMk/>
            <pc:sldMk cId="2876471357" sldId="270"/>
            <ac:picMk id="6" creationId="{03A206FD-B694-FF64-3042-D09E8A7C46C3}"/>
          </ac:picMkLst>
        </pc:picChg>
      </pc:sldChg>
      <pc:sldChg chg="add replId">
        <pc:chgData name="Guest User" userId="S::urn:spo:anon#9e82965cb633bf0173d949bbee4d1f2ba2b375e52189a83bf5c37443a14aec91::" providerId="AD" clId="Web-{F7FA8229-E3C6-4374-9607-0AA2BAC801B8}" dt="2023-11-08T02:18:38.767" v="759"/>
        <pc:sldMkLst>
          <pc:docMk/>
          <pc:sldMk cId="1510149710" sldId="283"/>
        </pc:sldMkLst>
      </pc:sldChg>
      <pc:sldChg chg="new del">
        <pc:chgData name="Guest User" userId="S::urn:spo:anon#9e82965cb633bf0173d949bbee4d1f2ba2b375e52189a83bf5c37443a14aec91::" providerId="AD" clId="Web-{F7FA8229-E3C6-4374-9607-0AA2BAC801B8}" dt="2023-11-08T02:18:26.673" v="758"/>
        <pc:sldMkLst>
          <pc:docMk/>
          <pc:sldMk cId="3040401816" sldId="283"/>
        </pc:sldMkLst>
      </pc:sldChg>
    </pc:docChg>
  </pc:docChgLst>
  <pc:docChgLst>
    <pc:chgData name="Guest User" userId="S::urn:spo:anon#9e82965cb633bf0173d949bbee4d1f2ba2b375e52189a83bf5c37443a14aec91::" providerId="AD" clId="Web-{5B1DB335-19A4-5B24-5856-F4097E470E20}"/>
    <pc:docChg chg="modSld">
      <pc:chgData name="Guest User" userId="S::urn:spo:anon#9e82965cb633bf0173d949bbee4d1f2ba2b375e52189a83bf5c37443a14aec91::" providerId="AD" clId="Web-{5B1DB335-19A4-5B24-5856-F4097E470E20}" dt="2023-11-08T02:30:10.779" v="51" actId="20577"/>
      <pc:docMkLst>
        <pc:docMk/>
      </pc:docMkLst>
      <pc:sldChg chg="addSp modSp">
        <pc:chgData name="Guest User" userId="S::urn:spo:anon#9e82965cb633bf0173d949bbee4d1f2ba2b375e52189a83bf5c37443a14aec91::" providerId="AD" clId="Web-{5B1DB335-19A4-5B24-5856-F4097E470E20}" dt="2023-11-08T02:30:10.779" v="51" actId="20577"/>
        <pc:sldMkLst>
          <pc:docMk/>
          <pc:sldMk cId="1887487120" sldId="262"/>
        </pc:sldMkLst>
        <pc:spChg chg="add mod">
          <ac:chgData name="Guest User" userId="S::urn:spo:anon#9e82965cb633bf0173d949bbee4d1f2ba2b375e52189a83bf5c37443a14aec91::" providerId="AD" clId="Web-{5B1DB335-19A4-5B24-5856-F4097E470E20}" dt="2023-11-08T02:29:46.262" v="36" actId="688"/>
          <ac:spMkLst>
            <pc:docMk/>
            <pc:sldMk cId="1887487120" sldId="262"/>
            <ac:spMk id="8" creationId="{3A1DBAEA-871D-A64A-AE4A-1B04C6125445}"/>
          </ac:spMkLst>
        </pc:spChg>
        <pc:spChg chg="add mod">
          <ac:chgData name="Guest User" userId="S::urn:spo:anon#9e82965cb633bf0173d949bbee4d1f2ba2b375e52189a83bf5c37443a14aec91::" providerId="AD" clId="Web-{5B1DB335-19A4-5B24-5856-F4097E470E20}" dt="2023-11-08T02:30:10.779" v="51" actId="20577"/>
          <ac:spMkLst>
            <pc:docMk/>
            <pc:sldMk cId="1887487120" sldId="262"/>
            <ac:spMk id="10" creationId="{9D1E4963-C957-B9EE-2C18-6DD6BBB2C617}"/>
          </ac:spMkLst>
        </pc:spChg>
      </pc:sldChg>
    </pc:docChg>
  </pc:docChgLst>
  <pc:docChgLst>
    <pc:chgData name="Guest User" userId="S::urn:spo:anon#9e82965cb633bf0173d949bbee4d1f2ba2b375e52189a83bf5c37443a14aec91::" providerId="AD" clId="Web-{FB671E2B-E4F8-4140-0F68-CE821208D425}"/>
    <pc:docChg chg="modSld">
      <pc:chgData name="Guest User" userId="S::urn:spo:anon#9e82965cb633bf0173d949bbee4d1f2ba2b375e52189a83bf5c37443a14aec91::" providerId="AD" clId="Web-{FB671E2B-E4F8-4140-0F68-CE821208D425}" dt="2023-11-08T02:26:40.449" v="89" actId="20577"/>
      <pc:docMkLst>
        <pc:docMk/>
      </pc:docMkLst>
      <pc:sldChg chg="addSp modSp">
        <pc:chgData name="Guest User" userId="S::urn:spo:anon#9e82965cb633bf0173d949bbee4d1f2ba2b375e52189a83bf5c37443a14aec91::" providerId="AD" clId="Web-{FB671E2B-E4F8-4140-0F68-CE821208D425}" dt="2023-11-08T02:25:00.149" v="30" actId="20577"/>
        <pc:sldMkLst>
          <pc:docMk/>
          <pc:sldMk cId="3551829300" sldId="257"/>
        </pc:sldMkLst>
        <pc:spChg chg="add mod">
          <ac:chgData name="Guest User" userId="S::urn:spo:anon#9e82965cb633bf0173d949bbee4d1f2ba2b375e52189a83bf5c37443a14aec91::" providerId="AD" clId="Web-{FB671E2B-E4F8-4140-0F68-CE821208D425}" dt="2023-11-08T02:25:00.149" v="30" actId="20577"/>
          <ac:spMkLst>
            <pc:docMk/>
            <pc:sldMk cId="3551829300" sldId="257"/>
            <ac:spMk id="10" creationId="{BAEBDA49-27BD-30B3-1944-5EC49044A101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5:08.212" v="35" actId="20577"/>
        <pc:sldMkLst>
          <pc:docMk/>
          <pc:sldMk cId="2782883031" sldId="258"/>
        </pc:sldMkLst>
        <pc:spChg chg="add mod">
          <ac:chgData name="Guest User" userId="S::urn:spo:anon#9e82965cb633bf0173d949bbee4d1f2ba2b375e52189a83bf5c37443a14aec91::" providerId="AD" clId="Web-{FB671E2B-E4F8-4140-0F68-CE821208D425}" dt="2023-11-08T02:25:08.212" v="35" actId="20577"/>
          <ac:spMkLst>
            <pc:docMk/>
            <pc:sldMk cId="2782883031" sldId="258"/>
            <ac:spMk id="3" creationId="{B7C748FA-D089-81A9-609E-E89C8CCCA465}"/>
          </ac:spMkLst>
        </pc:spChg>
      </pc:sldChg>
      <pc:sldChg chg="addSp delSp modSp">
        <pc:chgData name="Guest User" userId="S::urn:spo:anon#9e82965cb633bf0173d949bbee4d1f2ba2b375e52189a83bf5c37443a14aec91::" providerId="AD" clId="Web-{FB671E2B-E4F8-4140-0F68-CE821208D425}" dt="2023-11-08T02:24:26.773" v="18" actId="20577"/>
        <pc:sldMkLst>
          <pc:docMk/>
          <pc:sldMk cId="1201521025" sldId="259"/>
        </pc:sldMkLst>
        <pc:spChg chg="add del mod">
          <ac:chgData name="Guest User" userId="S::urn:spo:anon#9e82965cb633bf0173d949bbee4d1f2ba2b375e52189a83bf5c37443a14aec91::" providerId="AD" clId="Web-{FB671E2B-E4F8-4140-0F68-CE821208D425}" dt="2023-11-08T02:24:26.773" v="18" actId="20577"/>
          <ac:spMkLst>
            <pc:docMk/>
            <pc:sldMk cId="1201521025" sldId="259"/>
            <ac:spMk id="3" creationId="{26EDD98A-5899-7926-5B77-06A80B110B06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4:43.086" v="24" actId="20577"/>
        <pc:sldMkLst>
          <pc:docMk/>
          <pc:sldMk cId="820920352" sldId="260"/>
        </pc:sldMkLst>
        <pc:spChg chg="add mod">
          <ac:chgData name="Guest User" userId="S::urn:spo:anon#9e82965cb633bf0173d949bbee4d1f2ba2b375e52189a83bf5c37443a14aec91::" providerId="AD" clId="Web-{FB671E2B-E4F8-4140-0F68-CE821208D425}" dt="2023-11-08T02:24:43.086" v="24" actId="20577"/>
          <ac:spMkLst>
            <pc:docMk/>
            <pc:sldMk cId="820920352" sldId="260"/>
            <ac:spMk id="5" creationId="{FB644773-5948-F7F5-DFE2-667D6D614267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5:19.556" v="42" actId="14100"/>
        <pc:sldMkLst>
          <pc:docMk/>
          <pc:sldMk cId="1887487120" sldId="262"/>
        </pc:sldMkLst>
        <pc:spChg chg="add mod">
          <ac:chgData name="Guest User" userId="S::urn:spo:anon#9e82965cb633bf0173d949bbee4d1f2ba2b375e52189a83bf5c37443a14aec91::" providerId="AD" clId="Web-{FB671E2B-E4F8-4140-0F68-CE821208D425}" dt="2023-11-08T02:23:23.896" v="2"/>
          <ac:spMkLst>
            <pc:docMk/>
            <pc:sldMk cId="1887487120" sldId="262"/>
            <ac:spMk id="4" creationId="{B15EDF72-F077-AB3D-ED02-34D9C9459A46}"/>
          </ac:spMkLst>
        </pc:spChg>
        <pc:spChg chg="add mod">
          <ac:chgData name="Guest User" userId="S::urn:spo:anon#9e82965cb633bf0173d949bbee4d1f2ba2b375e52189a83bf5c37443a14aec91::" providerId="AD" clId="Web-{FB671E2B-E4F8-4140-0F68-CE821208D425}" dt="2023-11-08T02:25:19.556" v="42" actId="14100"/>
          <ac:spMkLst>
            <pc:docMk/>
            <pc:sldMk cId="1887487120" sldId="262"/>
            <ac:spMk id="9" creationId="{26F922EA-FE89-DD81-8979-88C83000C47E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4:34.773" v="21" actId="20577"/>
        <pc:sldMkLst>
          <pc:docMk/>
          <pc:sldMk cId="335105850" sldId="263"/>
        </pc:sldMkLst>
        <pc:spChg chg="add mod">
          <ac:chgData name="Guest User" userId="S::urn:spo:anon#9e82965cb633bf0173d949bbee4d1f2ba2b375e52189a83bf5c37443a14aec91::" providerId="AD" clId="Web-{FB671E2B-E4F8-4140-0F68-CE821208D425}" dt="2023-11-08T02:24:34.773" v="21" actId="20577"/>
          <ac:spMkLst>
            <pc:docMk/>
            <pc:sldMk cId="335105850" sldId="263"/>
            <ac:spMk id="4" creationId="{51EC8A39-2972-A094-FE7D-FDF35B838BE7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4:53.946" v="27" actId="20577"/>
        <pc:sldMkLst>
          <pc:docMk/>
          <pc:sldMk cId="614407634" sldId="264"/>
        </pc:sldMkLst>
        <pc:spChg chg="add mod">
          <ac:chgData name="Guest User" userId="S::urn:spo:anon#9e82965cb633bf0173d949bbee4d1f2ba2b375e52189a83bf5c37443a14aec91::" providerId="AD" clId="Web-{FB671E2B-E4F8-4140-0F68-CE821208D425}" dt="2023-11-08T02:24:53.946" v="27" actId="20577"/>
          <ac:spMkLst>
            <pc:docMk/>
            <pc:sldMk cId="614407634" sldId="264"/>
            <ac:spMk id="4" creationId="{EB31E032-0E61-4C44-76D2-EACAC0B569CF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5:04.024" v="33" actId="20577"/>
        <pc:sldMkLst>
          <pc:docMk/>
          <pc:sldMk cId="4146495952" sldId="265"/>
        </pc:sldMkLst>
        <pc:spChg chg="add mod">
          <ac:chgData name="Guest User" userId="S::urn:spo:anon#9e82965cb633bf0173d949bbee4d1f2ba2b375e52189a83bf5c37443a14aec91::" providerId="AD" clId="Web-{FB671E2B-E4F8-4140-0F68-CE821208D425}" dt="2023-11-08T02:25:04.024" v="33" actId="20577"/>
          <ac:spMkLst>
            <pc:docMk/>
            <pc:sldMk cId="4146495952" sldId="265"/>
            <ac:spMk id="5" creationId="{8A155A42-4EEA-1099-58FF-3DF802D4F815}"/>
          </ac:spMkLst>
        </pc:spChg>
      </pc:sldChg>
      <pc:sldChg chg="addSp delSp modSp">
        <pc:chgData name="Guest User" userId="S::urn:spo:anon#9e82965cb633bf0173d949bbee4d1f2ba2b375e52189a83bf5c37443a14aec91::" providerId="AD" clId="Web-{FB671E2B-E4F8-4140-0F68-CE821208D425}" dt="2023-11-08T02:25:36.619" v="49"/>
        <pc:sldMkLst>
          <pc:docMk/>
          <pc:sldMk cId="1391749647" sldId="267"/>
        </pc:sldMkLst>
        <pc:spChg chg="add mod">
          <ac:chgData name="Guest User" userId="S::urn:spo:anon#9e82965cb633bf0173d949bbee4d1f2ba2b375e52189a83bf5c37443a14aec91::" providerId="AD" clId="Web-{FB671E2B-E4F8-4140-0F68-CE821208D425}" dt="2023-11-08T02:25:28.431" v="46" actId="14100"/>
          <ac:spMkLst>
            <pc:docMk/>
            <pc:sldMk cId="1391749647" sldId="267"/>
            <ac:spMk id="4" creationId="{22270B70-BF32-42EA-4410-709BED806EF4}"/>
          </ac:spMkLst>
        </pc:spChg>
        <pc:spChg chg="add del mod">
          <ac:chgData name="Guest User" userId="S::urn:spo:anon#9e82965cb633bf0173d949bbee4d1f2ba2b375e52189a83bf5c37443a14aec91::" providerId="AD" clId="Web-{FB671E2B-E4F8-4140-0F68-CE821208D425}" dt="2023-11-08T02:25:36.619" v="49"/>
          <ac:spMkLst>
            <pc:docMk/>
            <pc:sldMk cId="1391749647" sldId="267"/>
            <ac:spMk id="6" creationId="{97B02D8C-1BF7-BD7E-184E-346456D15AA1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5:43.213" v="52" actId="20577"/>
        <pc:sldMkLst>
          <pc:docMk/>
          <pc:sldMk cId="2725607957" sldId="268"/>
        </pc:sldMkLst>
        <pc:spChg chg="add mod">
          <ac:chgData name="Guest User" userId="S::urn:spo:anon#9e82965cb633bf0173d949bbee4d1f2ba2b375e52189a83bf5c37443a14aec91::" providerId="AD" clId="Web-{FB671E2B-E4F8-4140-0F68-CE821208D425}" dt="2023-11-08T02:25:43.213" v="52" actId="20577"/>
          <ac:spMkLst>
            <pc:docMk/>
            <pc:sldMk cId="2725607957" sldId="268"/>
            <ac:spMk id="5" creationId="{12C4CA3E-09E5-1666-648A-E7C29CAFBD0F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5:48.119" v="55" actId="20577"/>
        <pc:sldMkLst>
          <pc:docMk/>
          <pc:sldMk cId="65685670" sldId="269"/>
        </pc:sldMkLst>
        <pc:spChg chg="add mod">
          <ac:chgData name="Guest User" userId="S::urn:spo:anon#9e82965cb633bf0173d949bbee4d1f2ba2b375e52189a83bf5c37443a14aec91::" providerId="AD" clId="Web-{FB671E2B-E4F8-4140-0F68-CE821208D425}" dt="2023-11-08T02:25:48.119" v="55" actId="20577"/>
          <ac:spMkLst>
            <pc:docMk/>
            <pc:sldMk cId="65685670" sldId="269"/>
            <ac:spMk id="6" creationId="{6C9FC574-A772-B742-9995-3B0FB699FA04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5:54.588" v="59" actId="20577"/>
        <pc:sldMkLst>
          <pc:docMk/>
          <pc:sldMk cId="2876471357" sldId="270"/>
        </pc:sldMkLst>
        <pc:spChg chg="add mod">
          <ac:chgData name="Guest User" userId="S::urn:spo:anon#9e82965cb633bf0173d949bbee4d1f2ba2b375e52189a83bf5c37443a14aec91::" providerId="AD" clId="Web-{FB671E2B-E4F8-4140-0F68-CE821208D425}" dt="2023-11-08T02:25:54.588" v="59" actId="20577"/>
          <ac:spMkLst>
            <pc:docMk/>
            <pc:sldMk cId="2876471357" sldId="270"/>
            <ac:spMk id="5" creationId="{25AB7B84-09D4-3C4C-579E-BB71E5D8EC26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6:29.808" v="82" actId="20577"/>
        <pc:sldMkLst>
          <pc:docMk/>
          <pc:sldMk cId="3617508692" sldId="271"/>
        </pc:sldMkLst>
        <pc:spChg chg="add mod">
          <ac:chgData name="Guest User" userId="S::urn:spo:anon#9e82965cb633bf0173d949bbee4d1f2ba2b375e52189a83bf5c37443a14aec91::" providerId="AD" clId="Web-{FB671E2B-E4F8-4140-0F68-CE821208D425}" dt="2023-11-08T02:26:29.808" v="82" actId="20577"/>
          <ac:spMkLst>
            <pc:docMk/>
            <pc:sldMk cId="3617508692" sldId="271"/>
            <ac:spMk id="4" creationId="{AC6A23CD-771B-0CFC-551A-61A20A2D2CDC}"/>
          </ac:spMkLst>
        </pc:spChg>
      </pc:sldChg>
      <pc:sldChg chg="addSp delSp modSp">
        <pc:chgData name="Guest User" userId="S::urn:spo:anon#9e82965cb633bf0173d949bbee4d1f2ba2b375e52189a83bf5c37443a14aec91::" providerId="AD" clId="Web-{FB671E2B-E4F8-4140-0F68-CE821208D425}" dt="2023-11-08T02:26:15.932" v="69" actId="20577"/>
        <pc:sldMkLst>
          <pc:docMk/>
          <pc:sldMk cId="1302741552" sldId="273"/>
        </pc:sldMkLst>
        <pc:spChg chg="add del">
          <ac:chgData name="Guest User" userId="S::urn:spo:anon#9e82965cb633bf0173d949bbee4d1f2ba2b375e52189a83bf5c37443a14aec91::" providerId="AD" clId="Web-{FB671E2B-E4F8-4140-0F68-CE821208D425}" dt="2023-11-08T02:26:12.682" v="67"/>
          <ac:spMkLst>
            <pc:docMk/>
            <pc:sldMk cId="1302741552" sldId="273"/>
            <ac:spMk id="4" creationId="{08675814-28A7-56A6-F650-89A4E5CEF6E4}"/>
          </ac:spMkLst>
        </pc:spChg>
        <pc:spChg chg="add mod">
          <ac:chgData name="Guest User" userId="S::urn:spo:anon#9e82965cb633bf0173d949bbee4d1f2ba2b375e52189a83bf5c37443a14aec91::" providerId="AD" clId="Web-{FB671E2B-E4F8-4140-0F68-CE821208D425}" dt="2023-11-08T02:26:15.932" v="69" actId="20577"/>
          <ac:spMkLst>
            <pc:docMk/>
            <pc:sldMk cId="1302741552" sldId="273"/>
            <ac:spMk id="6" creationId="{E0BE1DB6-9AF8-CAFF-0B7C-2948438BBD80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6:20.120" v="74" actId="20577"/>
        <pc:sldMkLst>
          <pc:docMk/>
          <pc:sldMk cId="2621825563" sldId="274"/>
        </pc:sldMkLst>
        <pc:spChg chg="add mod">
          <ac:chgData name="Guest User" userId="S::urn:spo:anon#9e82965cb633bf0173d949bbee4d1f2ba2b375e52189a83bf5c37443a14aec91::" providerId="AD" clId="Web-{FB671E2B-E4F8-4140-0F68-CE821208D425}" dt="2023-11-08T02:26:20.120" v="74" actId="20577"/>
          <ac:spMkLst>
            <pc:docMk/>
            <pc:sldMk cId="2621825563" sldId="274"/>
            <ac:spMk id="4" creationId="{ED5ACC98-DEAF-6858-4DB4-3E9EC768CDE9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5:58.463" v="61" actId="20577"/>
        <pc:sldMkLst>
          <pc:docMk/>
          <pc:sldMk cId="3571471341" sldId="275"/>
        </pc:sldMkLst>
        <pc:spChg chg="add mod">
          <ac:chgData name="Guest User" userId="S::urn:spo:anon#9e82965cb633bf0173d949bbee4d1f2ba2b375e52189a83bf5c37443a14aec91::" providerId="AD" clId="Web-{FB671E2B-E4F8-4140-0F68-CE821208D425}" dt="2023-11-08T02:25:58.463" v="61" actId="20577"/>
          <ac:spMkLst>
            <pc:docMk/>
            <pc:sldMk cId="3571471341" sldId="275"/>
            <ac:spMk id="4" creationId="{2A4D9FFE-77DF-B5F0-5B85-24CD4CCE3F11}"/>
          </ac:spMkLst>
        </pc:spChg>
      </pc:sldChg>
      <pc:sldChg chg="addSp delSp modSp">
        <pc:chgData name="Guest User" userId="S::urn:spo:anon#9e82965cb633bf0173d949bbee4d1f2ba2b375e52189a83bf5c37443a14aec91::" providerId="AD" clId="Web-{FB671E2B-E4F8-4140-0F68-CE821208D425}" dt="2023-11-08T02:24:16.773" v="13" actId="1076"/>
        <pc:sldMkLst>
          <pc:docMk/>
          <pc:sldMk cId="3905509720" sldId="276"/>
        </pc:sldMkLst>
        <pc:spChg chg="add del">
          <ac:chgData name="Guest User" userId="S::urn:spo:anon#9e82965cb633bf0173d949bbee4d1f2ba2b375e52189a83bf5c37443a14aec91::" providerId="AD" clId="Web-{FB671E2B-E4F8-4140-0F68-CE821208D425}" dt="2023-11-08T02:23:42.959" v="4"/>
          <ac:spMkLst>
            <pc:docMk/>
            <pc:sldMk cId="3905509720" sldId="276"/>
            <ac:spMk id="3" creationId="{D2023E3F-E16E-D1AF-E6D4-14F79D353E77}"/>
          </ac:spMkLst>
        </pc:spChg>
        <pc:spChg chg="add mod">
          <ac:chgData name="Guest User" userId="S::urn:spo:anon#9e82965cb633bf0173d949bbee4d1f2ba2b375e52189a83bf5c37443a14aec91::" providerId="AD" clId="Web-{FB671E2B-E4F8-4140-0F68-CE821208D425}" dt="2023-11-08T02:24:16.773" v="13" actId="1076"/>
          <ac:spMkLst>
            <pc:docMk/>
            <pc:sldMk cId="3905509720" sldId="276"/>
            <ac:spMk id="4" creationId="{DB2D3A59-94D6-4344-8D90-CF66D3CA62EA}"/>
          </ac:spMkLst>
        </pc:spChg>
        <pc:spChg chg="add del">
          <ac:chgData name="Guest User" userId="S::urn:spo:anon#9e82965cb633bf0173d949bbee4d1f2ba2b375e52189a83bf5c37443a14aec91::" providerId="AD" clId="Web-{FB671E2B-E4F8-4140-0F68-CE821208D425}" dt="2023-11-08T02:24:12.132" v="12"/>
          <ac:spMkLst>
            <pc:docMk/>
            <pc:sldMk cId="3905509720" sldId="276"/>
            <ac:spMk id="5" creationId="{0AE80E0D-3384-5690-51D1-3AF0D3874B5D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5:12.181" v="38" actId="20577"/>
        <pc:sldMkLst>
          <pc:docMk/>
          <pc:sldMk cId="4026151146" sldId="277"/>
        </pc:sldMkLst>
        <pc:spChg chg="add mod">
          <ac:chgData name="Guest User" userId="S::urn:spo:anon#9e82965cb633bf0173d949bbee4d1f2ba2b375e52189a83bf5c37443a14aec91::" providerId="AD" clId="Web-{FB671E2B-E4F8-4140-0F68-CE821208D425}" dt="2023-11-08T02:25:12.181" v="38" actId="20577"/>
          <ac:spMkLst>
            <pc:docMk/>
            <pc:sldMk cId="4026151146" sldId="277"/>
            <ac:spMk id="4" creationId="{E56C0A83-AE4A-C145-AB30-15CA8294A9D3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6:03.541" v="63" actId="20577"/>
        <pc:sldMkLst>
          <pc:docMk/>
          <pc:sldMk cId="1841089621" sldId="278"/>
        </pc:sldMkLst>
        <pc:spChg chg="add mod">
          <ac:chgData name="Guest User" userId="S::urn:spo:anon#9e82965cb633bf0173d949bbee4d1f2ba2b375e52189a83bf5c37443a14aec91::" providerId="AD" clId="Web-{FB671E2B-E4F8-4140-0F68-CE821208D425}" dt="2023-11-08T02:26:03.541" v="63" actId="20577"/>
          <ac:spMkLst>
            <pc:docMk/>
            <pc:sldMk cId="1841089621" sldId="278"/>
            <ac:spMk id="4" creationId="{9D1D0D27-D6D6-E404-56C5-C0B07E654303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6:09.620" v="65" actId="20577"/>
        <pc:sldMkLst>
          <pc:docMk/>
          <pc:sldMk cId="793173953" sldId="279"/>
        </pc:sldMkLst>
        <pc:spChg chg="add mod">
          <ac:chgData name="Guest User" userId="S::urn:spo:anon#9e82965cb633bf0173d949bbee4d1f2ba2b375e52189a83bf5c37443a14aec91::" providerId="AD" clId="Web-{FB671E2B-E4F8-4140-0F68-CE821208D425}" dt="2023-11-08T02:26:09.620" v="65" actId="20577"/>
          <ac:spMkLst>
            <pc:docMk/>
            <pc:sldMk cId="793173953" sldId="279"/>
            <ac:spMk id="5" creationId="{546B1F2A-8012-B285-8FD3-5B43085E5128}"/>
          </ac:spMkLst>
        </pc:spChg>
      </pc:sldChg>
      <pc:sldChg chg="addSp delSp modSp">
        <pc:chgData name="Guest User" userId="S::urn:spo:anon#9e82965cb633bf0173d949bbee4d1f2ba2b375e52189a83bf5c37443a14aec91::" providerId="AD" clId="Web-{FB671E2B-E4F8-4140-0F68-CE821208D425}" dt="2023-11-08T02:26:40.449" v="89" actId="20577"/>
        <pc:sldMkLst>
          <pc:docMk/>
          <pc:sldMk cId="2768999775" sldId="281"/>
        </pc:sldMkLst>
        <pc:spChg chg="add del">
          <ac:chgData name="Guest User" userId="S::urn:spo:anon#9e82965cb633bf0173d949bbee4d1f2ba2b375e52189a83bf5c37443a14aec91::" providerId="AD" clId="Web-{FB671E2B-E4F8-4140-0F68-CE821208D425}" dt="2023-11-08T02:26:33.761" v="84"/>
          <ac:spMkLst>
            <pc:docMk/>
            <pc:sldMk cId="2768999775" sldId="281"/>
            <ac:spMk id="4" creationId="{9B7AD2AF-214E-08B5-21CE-46210716F451}"/>
          </ac:spMkLst>
        </pc:spChg>
        <pc:spChg chg="add del">
          <ac:chgData name="Guest User" userId="S::urn:spo:anon#9e82965cb633bf0173d949bbee4d1f2ba2b375e52189a83bf5c37443a14aec91::" providerId="AD" clId="Web-{FB671E2B-E4F8-4140-0F68-CE821208D425}" dt="2023-11-08T02:26:36.589" v="86"/>
          <ac:spMkLst>
            <pc:docMk/>
            <pc:sldMk cId="2768999775" sldId="281"/>
            <ac:spMk id="6" creationId="{57A91303-8EBB-942F-456E-E0A55D95072C}"/>
          </ac:spMkLst>
        </pc:spChg>
        <pc:spChg chg="add mod">
          <ac:chgData name="Guest User" userId="S::urn:spo:anon#9e82965cb633bf0173d949bbee4d1f2ba2b375e52189a83bf5c37443a14aec91::" providerId="AD" clId="Web-{FB671E2B-E4F8-4140-0F68-CE821208D425}" dt="2023-11-08T02:26:40.449" v="89" actId="20577"/>
          <ac:spMkLst>
            <pc:docMk/>
            <pc:sldMk cId="2768999775" sldId="281"/>
            <ac:spMk id="9" creationId="{9D33982D-2032-D664-BD51-ECAF12086A4F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6:25.979" v="77" actId="20577"/>
        <pc:sldMkLst>
          <pc:docMk/>
          <pc:sldMk cId="3903672037" sldId="282"/>
        </pc:sldMkLst>
        <pc:spChg chg="add mod">
          <ac:chgData name="Guest User" userId="S::urn:spo:anon#9e82965cb633bf0173d949bbee4d1f2ba2b375e52189a83bf5c37443a14aec91::" providerId="AD" clId="Web-{FB671E2B-E4F8-4140-0F68-CE821208D425}" dt="2023-11-08T02:26:25.979" v="77" actId="20577"/>
          <ac:spMkLst>
            <pc:docMk/>
            <pc:sldMk cId="3903672037" sldId="282"/>
            <ac:spMk id="4" creationId="{16C1B59C-DAF9-7992-3C4B-6E95F110C094}"/>
          </ac:spMkLst>
        </pc:spChg>
      </pc:sldChg>
      <pc:sldChg chg="addSp modSp">
        <pc:chgData name="Guest User" userId="S::urn:spo:anon#9e82965cb633bf0173d949bbee4d1f2ba2b375e52189a83bf5c37443a14aec91::" providerId="AD" clId="Web-{FB671E2B-E4F8-4140-0F68-CE821208D425}" dt="2023-11-08T02:25:51.244" v="57" actId="20577"/>
        <pc:sldMkLst>
          <pc:docMk/>
          <pc:sldMk cId="1510149710" sldId="283"/>
        </pc:sldMkLst>
        <pc:spChg chg="add mod">
          <ac:chgData name="Guest User" userId="S::urn:spo:anon#9e82965cb633bf0173d949bbee4d1f2ba2b375e52189a83bf5c37443a14aec91::" providerId="AD" clId="Web-{FB671E2B-E4F8-4140-0F68-CE821208D425}" dt="2023-11-08T02:25:51.244" v="57" actId="20577"/>
          <ac:spMkLst>
            <pc:docMk/>
            <pc:sldMk cId="1510149710" sldId="283"/>
            <ac:spMk id="6" creationId="{8B64B3EE-82A5-5110-D1F2-DCBCF7E2A124}"/>
          </ac:spMkLst>
        </pc:spChg>
      </pc:sldChg>
    </pc:docChg>
  </pc:docChgLst>
  <pc:docChgLst>
    <pc:chgData name="Guest User" userId="S::urn:spo:anon#9e82965cb633bf0173d949bbee4d1f2ba2b375e52189a83bf5c37443a14aec91::" providerId="AD" clId="Web-{53860D65-3770-34E5-DD03-00DAF6EFEFD9}"/>
    <pc:docChg chg="modSld">
      <pc:chgData name="Guest User" userId="S::urn:spo:anon#9e82965cb633bf0173d949bbee4d1f2ba2b375e52189a83bf5c37443a14aec91::" providerId="AD" clId="Web-{53860D65-3770-34E5-DD03-00DAF6EFEFD9}" dt="2023-11-08T02:30:41.916" v="1" actId="20577"/>
      <pc:docMkLst>
        <pc:docMk/>
      </pc:docMkLst>
      <pc:sldChg chg="modSp">
        <pc:chgData name="Guest User" userId="S::urn:spo:anon#9e82965cb633bf0173d949bbee4d1f2ba2b375e52189a83bf5c37443a14aec91::" providerId="AD" clId="Web-{53860D65-3770-34E5-DD03-00DAF6EFEFD9}" dt="2023-11-08T02:30:41.916" v="1" actId="20577"/>
        <pc:sldMkLst>
          <pc:docMk/>
          <pc:sldMk cId="2876471357" sldId="270"/>
        </pc:sldMkLst>
        <pc:spChg chg="mod">
          <ac:chgData name="Guest User" userId="S::urn:spo:anon#9e82965cb633bf0173d949bbee4d1f2ba2b375e52189a83bf5c37443a14aec91::" providerId="AD" clId="Web-{53860D65-3770-34E5-DD03-00DAF6EFEFD9}" dt="2023-11-08T02:30:41.916" v="1" actId="20577"/>
          <ac:spMkLst>
            <pc:docMk/>
            <pc:sldMk cId="2876471357" sldId="270"/>
            <ac:spMk id="2" creationId="{359204BB-6A73-98DA-6445-86CECFD9B8E3}"/>
          </ac:spMkLst>
        </pc:spChg>
      </pc:sldChg>
    </pc:docChg>
  </pc:docChgLst>
  <pc:docChgLst>
    <pc:chgData name="Phạm Nguyễn Hải Anh" userId="23ea9a85-13f0-411a-8a0b-03db198394d6" providerId="ADAL" clId="{7EA935C0-062E-41BF-ADB8-B28CEB147C8C}"/>
    <pc:docChg chg="undo custSel addSld delSld modSld sldOrd">
      <pc:chgData name="Phạm Nguyễn Hải Anh" userId="23ea9a85-13f0-411a-8a0b-03db198394d6" providerId="ADAL" clId="{7EA935C0-062E-41BF-ADB8-B28CEB147C8C}" dt="2023-11-08T04:13:03.115" v="4000" actId="1035"/>
      <pc:docMkLst>
        <pc:docMk/>
      </pc:docMkLst>
      <pc:sldChg chg="addSp delSp modSp mod">
        <pc:chgData name="Phạm Nguyễn Hải Anh" userId="23ea9a85-13f0-411a-8a0b-03db198394d6" providerId="ADAL" clId="{7EA935C0-062E-41BF-ADB8-B28CEB147C8C}" dt="2023-11-08T03:35:47.689" v="3868" actId="1076"/>
        <pc:sldMkLst>
          <pc:docMk/>
          <pc:sldMk cId="4064507275" sldId="256"/>
        </pc:sldMkLst>
        <pc:spChg chg="mod">
          <ac:chgData name="Phạm Nguyễn Hải Anh" userId="23ea9a85-13f0-411a-8a0b-03db198394d6" providerId="ADAL" clId="{7EA935C0-062E-41BF-ADB8-B28CEB147C8C}" dt="2023-11-08T03:35:47.689" v="3868" actId="1076"/>
          <ac:spMkLst>
            <pc:docMk/>
            <pc:sldMk cId="4064507275" sldId="256"/>
            <ac:spMk id="2" creationId="{1C45E555-4BA9-CF4E-A559-928035125840}"/>
          </ac:spMkLst>
        </pc:spChg>
        <pc:spChg chg="del">
          <ac:chgData name="Phạm Nguyễn Hải Anh" userId="23ea9a85-13f0-411a-8a0b-03db198394d6" providerId="ADAL" clId="{7EA935C0-062E-41BF-ADB8-B28CEB147C8C}" dt="2023-11-07T14:36:02.106" v="1991" actId="478"/>
          <ac:spMkLst>
            <pc:docMk/>
            <pc:sldMk cId="4064507275" sldId="256"/>
            <ac:spMk id="3" creationId="{2149E932-C66D-6C01-12B3-9E7C5ED1E5CC}"/>
          </ac:spMkLst>
        </pc:spChg>
        <pc:spChg chg="add mod">
          <ac:chgData name="Phạm Nguyễn Hải Anh" userId="23ea9a85-13f0-411a-8a0b-03db198394d6" providerId="ADAL" clId="{7EA935C0-062E-41BF-ADB8-B28CEB147C8C}" dt="2023-11-08T03:35:00.974" v="3866" actId="122"/>
          <ac:spMkLst>
            <pc:docMk/>
            <pc:sldMk cId="4064507275" sldId="256"/>
            <ac:spMk id="4" creationId="{92AA4BCF-4A47-C292-42A4-F123CCBDFA33}"/>
          </ac:spMkLst>
        </pc:spChg>
        <pc:spChg chg="add del mod">
          <ac:chgData name="Phạm Nguyễn Hải Anh" userId="23ea9a85-13f0-411a-8a0b-03db198394d6" providerId="ADAL" clId="{7EA935C0-062E-41BF-ADB8-B28CEB147C8C}" dt="2023-11-07T14:37:46.543" v="1995"/>
          <ac:spMkLst>
            <pc:docMk/>
            <pc:sldMk cId="4064507275" sldId="256"/>
            <ac:spMk id="5" creationId="{3A0D4A3D-AF51-EC6F-6B94-8D721F9C203F}"/>
          </ac:spMkLst>
        </pc:spChg>
        <pc:picChg chg="add mod">
          <ac:chgData name="Phạm Nguyễn Hải Anh" userId="23ea9a85-13f0-411a-8a0b-03db198394d6" providerId="ADAL" clId="{7EA935C0-062E-41BF-ADB8-B28CEB147C8C}" dt="2023-11-07T14:38:21.665" v="2022" actId="1076"/>
          <ac:picMkLst>
            <pc:docMk/>
            <pc:sldMk cId="4064507275" sldId="256"/>
            <ac:picMk id="1026" creationId="{9F672CD1-F45F-6B13-76D6-C7B0DA0AADD3}"/>
          </ac:picMkLst>
        </pc:picChg>
        <pc:picChg chg="add mod">
          <ac:chgData name="Phạm Nguyễn Hải Anh" userId="23ea9a85-13f0-411a-8a0b-03db198394d6" providerId="ADAL" clId="{7EA935C0-062E-41BF-ADB8-B28CEB147C8C}" dt="2023-11-07T14:39:20.760" v="2024" actId="1076"/>
          <ac:picMkLst>
            <pc:docMk/>
            <pc:sldMk cId="4064507275" sldId="256"/>
            <ac:picMk id="1028" creationId="{DD251C9A-9993-4B91-A3E4-EE99CCDD8E0F}"/>
          </ac:picMkLst>
        </pc:picChg>
      </pc:sldChg>
      <pc:sldChg chg="addSp delSp modSp mod">
        <pc:chgData name="Phạm Nguyễn Hải Anh" userId="23ea9a85-13f0-411a-8a0b-03db198394d6" providerId="ADAL" clId="{7EA935C0-062E-41BF-ADB8-B28CEB147C8C}" dt="2023-11-07T17:18:25.095" v="3404" actId="1076"/>
        <pc:sldMkLst>
          <pc:docMk/>
          <pc:sldMk cId="3551829300" sldId="257"/>
        </pc:sldMkLst>
        <pc:spChg chg="mod">
          <ac:chgData name="Phạm Nguyễn Hải Anh" userId="23ea9a85-13f0-411a-8a0b-03db198394d6" providerId="ADAL" clId="{7EA935C0-062E-41BF-ADB8-B28CEB147C8C}" dt="2023-11-07T13:15:16.134" v="1098" actId="14100"/>
          <ac:spMkLst>
            <pc:docMk/>
            <pc:sldMk cId="3551829300" sldId="257"/>
            <ac:spMk id="2" creationId="{0C6A512F-F9C4-9075-CD72-0733827827F7}"/>
          </ac:spMkLst>
        </pc:spChg>
        <pc:spChg chg="add mod">
          <ac:chgData name="Phạm Nguyễn Hải Anh" userId="23ea9a85-13f0-411a-8a0b-03db198394d6" providerId="ADAL" clId="{7EA935C0-062E-41BF-ADB8-B28CEB147C8C}" dt="2023-11-07T10:09:32.602" v="1045" actId="20577"/>
          <ac:spMkLst>
            <pc:docMk/>
            <pc:sldMk cId="3551829300" sldId="257"/>
            <ac:spMk id="3" creationId="{6B33A6A9-290B-D7B0-B652-11F4B7F54623}"/>
          </ac:spMkLst>
        </pc:spChg>
        <pc:spChg chg="add mod ord">
          <ac:chgData name="Phạm Nguyễn Hải Anh" userId="23ea9a85-13f0-411a-8a0b-03db198394d6" providerId="ADAL" clId="{7EA935C0-062E-41BF-ADB8-B28CEB147C8C}" dt="2023-11-07T10:19:38.476" v="1070" actId="20577"/>
          <ac:spMkLst>
            <pc:docMk/>
            <pc:sldMk cId="3551829300" sldId="257"/>
            <ac:spMk id="4" creationId="{659EA1FF-F0C6-2DF9-377C-4685D841D6EA}"/>
          </ac:spMkLst>
        </pc:spChg>
        <pc:spChg chg="add del mod">
          <ac:chgData name="Phạm Nguyễn Hải Anh" userId="23ea9a85-13f0-411a-8a0b-03db198394d6" providerId="ADAL" clId="{7EA935C0-062E-41BF-ADB8-B28CEB147C8C}" dt="2023-11-07T07:58:04.392" v="22" actId="478"/>
          <ac:spMkLst>
            <pc:docMk/>
            <pc:sldMk cId="3551829300" sldId="257"/>
            <ac:spMk id="5" creationId="{F63E5AB1-BAD4-7470-7D60-AACC0634087F}"/>
          </ac:spMkLst>
        </pc:spChg>
        <pc:spChg chg="add mod ord">
          <ac:chgData name="Phạm Nguyễn Hải Anh" userId="23ea9a85-13f0-411a-8a0b-03db198394d6" providerId="ADAL" clId="{7EA935C0-062E-41BF-ADB8-B28CEB147C8C}" dt="2023-11-07T10:19:25.300" v="1066" actId="166"/>
          <ac:spMkLst>
            <pc:docMk/>
            <pc:sldMk cId="3551829300" sldId="257"/>
            <ac:spMk id="6" creationId="{7EAEA74B-D6E6-F813-4C74-2F416EB2D4D9}"/>
          </ac:spMkLst>
        </pc:spChg>
        <pc:spChg chg="add mod ord">
          <ac:chgData name="Phạm Nguyễn Hải Anh" userId="23ea9a85-13f0-411a-8a0b-03db198394d6" providerId="ADAL" clId="{7EA935C0-062E-41BF-ADB8-B28CEB147C8C}" dt="2023-11-07T10:19:25.300" v="1066" actId="166"/>
          <ac:spMkLst>
            <pc:docMk/>
            <pc:sldMk cId="3551829300" sldId="257"/>
            <ac:spMk id="7" creationId="{E6209079-06B4-FA3F-F0A7-2DE2836BF323}"/>
          </ac:spMkLst>
        </pc:spChg>
        <pc:spChg chg="add mod ord">
          <ac:chgData name="Phạm Nguyễn Hải Anh" userId="23ea9a85-13f0-411a-8a0b-03db198394d6" providerId="ADAL" clId="{7EA935C0-062E-41BF-ADB8-B28CEB147C8C}" dt="2023-11-07T10:19:25.300" v="1066" actId="166"/>
          <ac:spMkLst>
            <pc:docMk/>
            <pc:sldMk cId="3551829300" sldId="257"/>
            <ac:spMk id="8" creationId="{672FE02D-CDFF-5C9D-BE30-F1EA96D8972C}"/>
          </ac:spMkLst>
        </pc:spChg>
        <pc:spChg chg="add mod">
          <ac:chgData name="Phạm Nguyễn Hải Anh" userId="23ea9a85-13f0-411a-8a0b-03db198394d6" providerId="ADAL" clId="{7EA935C0-062E-41BF-ADB8-B28CEB147C8C}" dt="2023-11-07T13:56:34.615" v="1896" actId="20577"/>
          <ac:spMkLst>
            <pc:docMk/>
            <pc:sldMk cId="3551829300" sldId="257"/>
            <ac:spMk id="11" creationId="{CCA6D9F0-823B-DB49-D85F-C267107F5D7C}"/>
          </ac:spMkLst>
        </pc:spChg>
        <pc:spChg chg="add mod">
          <ac:chgData name="Phạm Nguyễn Hải Anh" userId="23ea9a85-13f0-411a-8a0b-03db198394d6" providerId="ADAL" clId="{7EA935C0-062E-41BF-ADB8-B28CEB147C8C}" dt="2023-11-07T17:18:25.095" v="3404" actId="1076"/>
          <ac:spMkLst>
            <pc:docMk/>
            <pc:sldMk cId="3551829300" sldId="257"/>
            <ac:spMk id="13" creationId="{AC7F186B-F22D-DB92-1D76-3C4B0151255B}"/>
          </ac:spMkLst>
        </pc:spChg>
        <pc:spChg chg="add mod">
          <ac:chgData name="Phạm Nguyễn Hải Anh" userId="23ea9a85-13f0-411a-8a0b-03db198394d6" providerId="ADAL" clId="{7EA935C0-062E-41BF-ADB8-B28CEB147C8C}" dt="2023-11-07T13:57:13.687" v="1912" actId="1076"/>
          <ac:spMkLst>
            <pc:docMk/>
            <pc:sldMk cId="3551829300" sldId="257"/>
            <ac:spMk id="14" creationId="{B10DA5F5-6E7C-3EC9-8CAC-1AF6D1938CCE}"/>
          </ac:spMkLst>
        </pc:spChg>
        <pc:spChg chg="add mod">
          <ac:chgData name="Phạm Nguyễn Hải Anh" userId="23ea9a85-13f0-411a-8a0b-03db198394d6" providerId="ADAL" clId="{7EA935C0-062E-41BF-ADB8-B28CEB147C8C}" dt="2023-11-07T13:58:25.747" v="1930" actId="1076"/>
          <ac:spMkLst>
            <pc:docMk/>
            <pc:sldMk cId="3551829300" sldId="257"/>
            <ac:spMk id="15" creationId="{3F0DB434-06AF-0E2A-3185-39D0CE9CEFF2}"/>
          </ac:spMkLst>
        </pc:spChg>
        <pc:picChg chg="del">
          <ac:chgData name="Phạm Nguyễn Hải Anh" userId="23ea9a85-13f0-411a-8a0b-03db198394d6" providerId="ADAL" clId="{7EA935C0-062E-41BF-ADB8-B28CEB147C8C}" dt="2023-11-07T07:57:32.989" v="0" actId="478"/>
          <ac:picMkLst>
            <pc:docMk/>
            <pc:sldMk cId="3551829300" sldId="257"/>
            <ac:picMk id="4" creationId="{2011231A-DD60-5B6F-D063-3AAAC1A276A2}"/>
          </ac:picMkLst>
        </pc:picChg>
        <pc:cxnChg chg="add mod">
          <ac:chgData name="Phạm Nguyễn Hải Anh" userId="23ea9a85-13f0-411a-8a0b-03db198394d6" providerId="ADAL" clId="{7EA935C0-062E-41BF-ADB8-B28CEB147C8C}" dt="2023-11-07T10:19:30.827" v="1067" actId="13822"/>
          <ac:cxnSpMkLst>
            <pc:docMk/>
            <pc:sldMk cId="3551829300" sldId="257"/>
            <ac:cxnSpMk id="9" creationId="{F31DCE7B-A819-8B9F-A5E9-DA797C0026A6}"/>
          </ac:cxnSpMkLst>
        </pc:cxnChg>
        <pc:cxnChg chg="add del mod">
          <ac:chgData name="Phạm Nguyễn Hải Anh" userId="23ea9a85-13f0-411a-8a0b-03db198394d6" providerId="ADAL" clId="{7EA935C0-062E-41BF-ADB8-B28CEB147C8C}" dt="2023-11-07T10:15:53.063" v="1048" actId="478"/>
          <ac:cxnSpMkLst>
            <pc:docMk/>
            <pc:sldMk cId="3551829300" sldId="257"/>
            <ac:cxnSpMk id="10" creationId="{F13B1990-EDAC-6097-9CD8-509FD9D66B8F}"/>
          </ac:cxnSpMkLst>
        </pc:cxnChg>
        <pc:cxnChg chg="add del mod">
          <ac:chgData name="Phạm Nguyễn Hải Anh" userId="23ea9a85-13f0-411a-8a0b-03db198394d6" providerId="ADAL" clId="{7EA935C0-062E-41BF-ADB8-B28CEB147C8C}" dt="2023-11-07T10:15:52.117" v="1047" actId="478"/>
          <ac:cxnSpMkLst>
            <pc:docMk/>
            <pc:sldMk cId="3551829300" sldId="257"/>
            <ac:cxnSpMk id="12" creationId="{5543DF00-3280-ECE6-56B6-43E7E36D73EF}"/>
          </ac:cxnSpMkLst>
        </pc:cxnChg>
      </pc:sldChg>
      <pc:sldChg chg="addSp delSp modSp new mod modAnim">
        <pc:chgData name="Phạm Nguyễn Hải Anh" userId="23ea9a85-13f0-411a-8a0b-03db198394d6" providerId="ADAL" clId="{7EA935C0-062E-41BF-ADB8-B28CEB147C8C}" dt="2023-11-07T13:16:46.564" v="1118" actId="207"/>
        <pc:sldMkLst>
          <pc:docMk/>
          <pc:sldMk cId="2782883031" sldId="258"/>
        </pc:sldMkLst>
        <pc:spChg chg="del mod">
          <ac:chgData name="Phạm Nguyễn Hải Anh" userId="23ea9a85-13f0-411a-8a0b-03db198394d6" providerId="ADAL" clId="{7EA935C0-062E-41BF-ADB8-B28CEB147C8C}" dt="2023-11-07T13:16:43.494" v="1116" actId="478"/>
          <ac:spMkLst>
            <pc:docMk/>
            <pc:sldMk cId="2782883031" sldId="258"/>
            <ac:spMk id="2" creationId="{A02B659E-8ACF-9596-874F-38AF11DC4352}"/>
          </ac:spMkLst>
        </pc:spChg>
        <pc:spChg chg="add del mod">
          <ac:chgData name="Phạm Nguyễn Hải Anh" userId="23ea9a85-13f0-411a-8a0b-03db198394d6" providerId="ADAL" clId="{7EA935C0-062E-41BF-ADB8-B28CEB147C8C}" dt="2023-11-07T09:48:20.433" v="808"/>
          <ac:spMkLst>
            <pc:docMk/>
            <pc:sldMk cId="2782883031" sldId="258"/>
            <ac:spMk id="3" creationId="{2A58406F-E71A-BB16-9983-45E785542E95}"/>
          </ac:spMkLst>
        </pc:spChg>
        <pc:spChg chg="add del mod">
          <ac:chgData name="Phạm Nguyễn Hải Anh" userId="23ea9a85-13f0-411a-8a0b-03db198394d6" providerId="ADAL" clId="{7EA935C0-062E-41BF-ADB8-B28CEB147C8C}" dt="2023-11-07T08:26:43.358" v="609" actId="1076"/>
          <ac:spMkLst>
            <pc:docMk/>
            <pc:sldMk cId="2782883031" sldId="258"/>
            <ac:spMk id="5" creationId="{4A61372F-9146-9DAD-0FFB-459ABC2C99D9}"/>
          </ac:spMkLst>
        </pc:spChg>
        <pc:spChg chg="add del mod">
          <ac:chgData name="Phạm Nguyễn Hải Anh" userId="23ea9a85-13f0-411a-8a0b-03db198394d6" providerId="ADAL" clId="{7EA935C0-062E-41BF-ADB8-B28CEB147C8C}" dt="2023-11-07T08:02:13.501" v="154"/>
          <ac:spMkLst>
            <pc:docMk/>
            <pc:sldMk cId="2782883031" sldId="258"/>
            <ac:spMk id="6" creationId="{4400C947-297C-7D4A-8C10-536831C0B924}"/>
          </ac:spMkLst>
        </pc:spChg>
        <pc:spChg chg="add del">
          <ac:chgData name="Phạm Nguyễn Hải Anh" userId="23ea9a85-13f0-411a-8a0b-03db198394d6" providerId="ADAL" clId="{7EA935C0-062E-41BF-ADB8-B28CEB147C8C}" dt="2023-11-07T09:48:30.183" v="810" actId="478"/>
          <ac:spMkLst>
            <pc:docMk/>
            <pc:sldMk cId="2782883031" sldId="258"/>
            <ac:spMk id="6" creationId="{9BA06EFF-C991-24EA-FCBE-D0204BB8586C}"/>
          </ac:spMkLst>
        </pc:spChg>
        <pc:spChg chg="add mod">
          <ac:chgData name="Phạm Nguyễn Hải Anh" userId="23ea9a85-13f0-411a-8a0b-03db198394d6" providerId="ADAL" clId="{7EA935C0-062E-41BF-ADB8-B28CEB147C8C}" dt="2023-11-07T09:53:31.585" v="918" actId="1076"/>
          <ac:spMkLst>
            <pc:docMk/>
            <pc:sldMk cId="2782883031" sldId="258"/>
            <ac:spMk id="7" creationId="{2524AC7A-04DF-0196-AFB7-2C88BE67E8FB}"/>
          </ac:spMkLst>
        </pc:spChg>
        <pc:spChg chg="add mod">
          <ac:chgData name="Phạm Nguyễn Hải Anh" userId="23ea9a85-13f0-411a-8a0b-03db198394d6" providerId="ADAL" clId="{7EA935C0-062E-41BF-ADB8-B28CEB147C8C}" dt="2023-11-07T09:49:27.877" v="836" actId="571"/>
          <ac:spMkLst>
            <pc:docMk/>
            <pc:sldMk cId="2782883031" sldId="258"/>
            <ac:spMk id="8" creationId="{FF496D8C-2A2C-8C9A-02D5-B0031858B67A}"/>
          </ac:spMkLst>
        </pc:spChg>
        <pc:spChg chg="add mod">
          <ac:chgData name="Phạm Nguyễn Hải Anh" userId="23ea9a85-13f0-411a-8a0b-03db198394d6" providerId="ADAL" clId="{7EA935C0-062E-41BF-ADB8-B28CEB147C8C}" dt="2023-11-07T13:16:46.564" v="1118" actId="207"/>
          <ac:spMkLst>
            <pc:docMk/>
            <pc:sldMk cId="2782883031" sldId="258"/>
            <ac:spMk id="9" creationId="{509740C9-77B4-D8C2-4403-4B696497AA3F}"/>
          </ac:spMkLst>
        </pc:spChg>
        <pc:spChg chg="add mod">
          <ac:chgData name="Phạm Nguyễn Hải Anh" userId="23ea9a85-13f0-411a-8a0b-03db198394d6" providerId="ADAL" clId="{7EA935C0-062E-41BF-ADB8-B28CEB147C8C}" dt="2023-11-07T08:26:43.358" v="609" actId="1076"/>
          <ac:spMkLst>
            <pc:docMk/>
            <pc:sldMk cId="2782883031" sldId="258"/>
            <ac:spMk id="20" creationId="{E7607A3D-5412-85DF-6BE1-E023203963A0}"/>
          </ac:spMkLst>
        </pc:spChg>
        <pc:spChg chg="add mod">
          <ac:chgData name="Phạm Nguyễn Hải Anh" userId="23ea9a85-13f0-411a-8a0b-03db198394d6" providerId="ADAL" clId="{7EA935C0-062E-41BF-ADB8-B28CEB147C8C}" dt="2023-11-07T09:48:14.945" v="805" actId="1076"/>
          <ac:spMkLst>
            <pc:docMk/>
            <pc:sldMk cId="2782883031" sldId="258"/>
            <ac:spMk id="21" creationId="{68C8D2FD-BC18-03AD-D24A-28B8A565EB14}"/>
          </ac:spMkLst>
        </pc:spChg>
        <pc:spChg chg="add mod">
          <ac:chgData name="Phạm Nguyễn Hải Anh" userId="23ea9a85-13f0-411a-8a0b-03db198394d6" providerId="ADAL" clId="{7EA935C0-062E-41BF-ADB8-B28CEB147C8C}" dt="2023-11-07T08:28:05.563" v="627" actId="1036"/>
          <ac:spMkLst>
            <pc:docMk/>
            <pc:sldMk cId="2782883031" sldId="258"/>
            <ac:spMk id="22" creationId="{3A987CE1-3EF8-CAD8-1029-95FE132034E9}"/>
          </ac:spMkLst>
        </pc:spChg>
        <pc:spChg chg="add mod">
          <ac:chgData name="Phạm Nguyễn Hải Anh" userId="23ea9a85-13f0-411a-8a0b-03db198394d6" providerId="ADAL" clId="{7EA935C0-062E-41BF-ADB8-B28CEB147C8C}" dt="2023-11-07T09:50:19.194" v="910" actId="20577"/>
          <ac:spMkLst>
            <pc:docMk/>
            <pc:sldMk cId="2782883031" sldId="258"/>
            <ac:spMk id="26" creationId="{63CF135D-DDF9-E801-8FC3-B5EF63DD6914}"/>
          </ac:spMkLst>
        </pc:spChg>
        <pc:spChg chg="mod topLvl">
          <ac:chgData name="Phạm Nguyễn Hải Anh" userId="23ea9a85-13f0-411a-8a0b-03db198394d6" providerId="ADAL" clId="{7EA935C0-062E-41BF-ADB8-B28CEB147C8C}" dt="2023-11-07T08:26:43.358" v="609" actId="1076"/>
          <ac:spMkLst>
            <pc:docMk/>
            <pc:sldMk cId="2782883031" sldId="258"/>
            <ac:spMk id="35" creationId="{883DCB73-78DD-CF02-9BF0-0F56BE1FF3F8}"/>
          </ac:spMkLst>
        </pc:spChg>
        <pc:spChg chg="add mod">
          <ac:chgData name="Phạm Nguyễn Hải Anh" userId="23ea9a85-13f0-411a-8a0b-03db198394d6" providerId="ADAL" clId="{7EA935C0-062E-41BF-ADB8-B28CEB147C8C}" dt="2023-11-07T08:26:43.358" v="609" actId="1076"/>
          <ac:spMkLst>
            <pc:docMk/>
            <pc:sldMk cId="2782883031" sldId="258"/>
            <ac:spMk id="51" creationId="{EA18CE0D-5897-B9B7-7168-61A9A1D658A8}"/>
          </ac:spMkLst>
        </pc:spChg>
        <pc:spChg chg="add mod">
          <ac:chgData name="Phạm Nguyễn Hải Anh" userId="23ea9a85-13f0-411a-8a0b-03db198394d6" providerId="ADAL" clId="{7EA935C0-062E-41BF-ADB8-B28CEB147C8C}" dt="2023-11-07T08:26:43.358" v="609" actId="1076"/>
          <ac:spMkLst>
            <pc:docMk/>
            <pc:sldMk cId="2782883031" sldId="258"/>
            <ac:spMk id="56" creationId="{B8E1E98B-921D-E412-6DE3-1E6C0F915B3C}"/>
          </ac:spMkLst>
        </pc:spChg>
        <pc:spChg chg="add mod">
          <ac:chgData name="Phạm Nguyễn Hải Anh" userId="23ea9a85-13f0-411a-8a0b-03db198394d6" providerId="ADAL" clId="{7EA935C0-062E-41BF-ADB8-B28CEB147C8C}" dt="2023-11-07T08:27:24.915" v="612" actId="164"/>
          <ac:spMkLst>
            <pc:docMk/>
            <pc:sldMk cId="2782883031" sldId="258"/>
            <ac:spMk id="61" creationId="{742645B4-BDA3-9666-057B-1B6DB02F8209}"/>
          </ac:spMkLst>
        </pc:spChg>
        <pc:grpChg chg="add mod">
          <ac:chgData name="Phạm Nguyễn Hải Anh" userId="23ea9a85-13f0-411a-8a0b-03db198394d6" providerId="ADAL" clId="{7EA935C0-062E-41BF-ADB8-B28CEB147C8C}" dt="2023-11-07T08:26:43.358" v="609" actId="1076"/>
          <ac:grpSpMkLst>
            <pc:docMk/>
            <pc:sldMk cId="2782883031" sldId="258"/>
            <ac:grpSpMk id="14" creationId="{44354E91-60C4-7880-4094-56B2E21F2AF9}"/>
          </ac:grpSpMkLst>
        </pc:grpChg>
        <pc:grpChg chg="add mod">
          <ac:chgData name="Phạm Nguyễn Hải Anh" userId="23ea9a85-13f0-411a-8a0b-03db198394d6" providerId="ADAL" clId="{7EA935C0-062E-41BF-ADB8-B28CEB147C8C}" dt="2023-11-07T08:26:43.358" v="609" actId="1076"/>
          <ac:grpSpMkLst>
            <pc:docMk/>
            <pc:sldMk cId="2782883031" sldId="258"/>
            <ac:grpSpMk id="19" creationId="{3E63BC74-119A-D444-E44A-445E2FD4979C}"/>
          </ac:grpSpMkLst>
        </pc:grpChg>
        <pc:grpChg chg="add mod">
          <ac:chgData name="Phạm Nguyễn Hải Anh" userId="23ea9a85-13f0-411a-8a0b-03db198394d6" providerId="ADAL" clId="{7EA935C0-062E-41BF-ADB8-B28CEB147C8C}" dt="2023-11-07T08:26:43.358" v="609" actId="1076"/>
          <ac:grpSpMkLst>
            <pc:docMk/>
            <pc:sldMk cId="2782883031" sldId="258"/>
            <ac:grpSpMk id="27" creationId="{02511A6D-1B9A-8BD3-5FBC-AE5F9F62EF17}"/>
          </ac:grpSpMkLst>
        </pc:grpChg>
        <pc:grpChg chg="add del mod">
          <ac:chgData name="Phạm Nguyễn Hải Anh" userId="23ea9a85-13f0-411a-8a0b-03db198394d6" providerId="ADAL" clId="{7EA935C0-062E-41BF-ADB8-B28CEB147C8C}" dt="2023-11-07T08:13:01.555" v="347" actId="478"/>
          <ac:grpSpMkLst>
            <pc:docMk/>
            <pc:sldMk cId="2782883031" sldId="258"/>
            <ac:grpSpMk id="33" creationId="{7B85FB8B-8BA2-7339-2895-3371AD2CB796}"/>
          </ac:grpSpMkLst>
        </pc:grpChg>
        <pc:grpChg chg="add mod">
          <ac:chgData name="Phạm Nguyễn Hải Anh" userId="23ea9a85-13f0-411a-8a0b-03db198394d6" providerId="ADAL" clId="{7EA935C0-062E-41BF-ADB8-B28CEB147C8C}" dt="2023-11-07T08:26:43.358" v="609" actId="1076"/>
          <ac:grpSpMkLst>
            <pc:docMk/>
            <pc:sldMk cId="2782883031" sldId="258"/>
            <ac:grpSpMk id="36" creationId="{3DF000BB-C702-8134-7DB4-24DF92794A25}"/>
          </ac:grpSpMkLst>
        </pc:grpChg>
        <pc:grpChg chg="add mod">
          <ac:chgData name="Phạm Nguyễn Hải Anh" userId="23ea9a85-13f0-411a-8a0b-03db198394d6" providerId="ADAL" clId="{7EA935C0-062E-41BF-ADB8-B28CEB147C8C}" dt="2023-11-07T08:27:24.915" v="612" actId="164"/>
          <ac:grpSpMkLst>
            <pc:docMk/>
            <pc:sldMk cId="2782883031" sldId="258"/>
            <ac:grpSpMk id="62" creationId="{22CC218C-D207-2690-19D0-7B394358F90D}"/>
          </ac:grpSpMkLst>
        </pc:grpChg>
        <pc:picChg chg="add del mod">
          <ac:chgData name="Phạm Nguyễn Hải Anh" userId="23ea9a85-13f0-411a-8a0b-03db198394d6" providerId="ADAL" clId="{7EA935C0-062E-41BF-ADB8-B28CEB147C8C}" dt="2023-11-07T08:18:16.168" v="489" actId="478"/>
          <ac:picMkLst>
            <pc:docMk/>
            <pc:sldMk cId="2782883031" sldId="258"/>
            <ac:picMk id="45" creationId="{82CDADAC-FAF1-3592-04AB-E3749C5F0FBF}"/>
          </ac:picMkLst>
        </pc:picChg>
        <pc:picChg chg="add mod">
          <ac:chgData name="Phạm Nguyễn Hải Anh" userId="23ea9a85-13f0-411a-8a0b-03db198394d6" providerId="ADAL" clId="{7EA935C0-062E-41BF-ADB8-B28CEB147C8C}" dt="2023-11-07T08:26:43.358" v="609" actId="1076"/>
          <ac:picMkLst>
            <pc:docMk/>
            <pc:sldMk cId="2782883031" sldId="258"/>
            <ac:picMk id="46" creationId="{32740681-3CFF-A0F0-69DC-B1C6B488F963}"/>
          </ac:picMkLst>
        </pc:picChg>
        <pc:picChg chg="add mod">
          <ac:chgData name="Phạm Nguyễn Hải Anh" userId="23ea9a85-13f0-411a-8a0b-03db198394d6" providerId="ADAL" clId="{7EA935C0-062E-41BF-ADB8-B28CEB147C8C}" dt="2023-11-07T08:26:43.358" v="609" actId="1076"/>
          <ac:picMkLst>
            <pc:docMk/>
            <pc:sldMk cId="2782883031" sldId="258"/>
            <ac:picMk id="47" creationId="{406A3E18-9D3D-14A2-3025-95DA360FBC20}"/>
          </ac:picMkLst>
        </pc:picChg>
        <pc:picChg chg="add mod">
          <ac:chgData name="Phạm Nguyễn Hải Anh" userId="23ea9a85-13f0-411a-8a0b-03db198394d6" providerId="ADAL" clId="{7EA935C0-062E-41BF-ADB8-B28CEB147C8C}" dt="2023-11-07T08:26:43.358" v="609" actId="1076"/>
          <ac:picMkLst>
            <pc:docMk/>
            <pc:sldMk cId="2782883031" sldId="258"/>
            <ac:picMk id="48" creationId="{E89D6707-51C7-3BD5-A11D-176CF5CD213C}"/>
          </ac:picMkLst>
        </pc:picChg>
        <pc:picChg chg="add mod">
          <ac:chgData name="Phạm Nguyễn Hải Anh" userId="23ea9a85-13f0-411a-8a0b-03db198394d6" providerId="ADAL" clId="{7EA935C0-062E-41BF-ADB8-B28CEB147C8C}" dt="2023-11-07T09:48:12.192" v="804" actId="1076"/>
          <ac:picMkLst>
            <pc:docMk/>
            <pc:sldMk cId="2782883031" sldId="258"/>
            <ac:picMk id="1026" creationId="{90C876DF-9AE5-BCC7-8937-4ED0977EF4E3}"/>
          </ac:picMkLst>
        </pc:picChg>
        <pc:picChg chg="add del mod">
          <ac:chgData name="Phạm Nguyễn Hải Anh" userId="23ea9a85-13f0-411a-8a0b-03db198394d6" providerId="ADAL" clId="{7EA935C0-062E-41BF-ADB8-B28CEB147C8C}" dt="2023-11-07T08:18:16.832" v="490" actId="478"/>
          <ac:picMkLst>
            <pc:docMk/>
            <pc:sldMk cId="2782883031" sldId="258"/>
            <ac:picMk id="1028" creationId="{6C037C5E-86FC-E65E-029F-7EA304D9172F}"/>
          </ac:picMkLst>
        </pc:picChg>
        <pc:picChg chg="add del">
          <ac:chgData name="Phạm Nguyễn Hải Anh" userId="23ea9a85-13f0-411a-8a0b-03db198394d6" providerId="ADAL" clId="{7EA935C0-062E-41BF-ADB8-B28CEB147C8C}" dt="2023-11-07T08:18:31.461" v="492"/>
          <ac:picMkLst>
            <pc:docMk/>
            <pc:sldMk cId="2782883031" sldId="258"/>
            <ac:picMk id="1030" creationId="{091D8B74-CED8-E765-0BD2-D2AE53A94F00}"/>
          </ac:picMkLst>
        </pc:picChg>
        <pc:picChg chg="add del">
          <ac:chgData name="Phạm Nguyễn Hải Anh" userId="23ea9a85-13f0-411a-8a0b-03db198394d6" providerId="ADAL" clId="{7EA935C0-062E-41BF-ADB8-B28CEB147C8C}" dt="2023-11-07T08:18:39.395" v="494"/>
          <ac:picMkLst>
            <pc:docMk/>
            <pc:sldMk cId="2782883031" sldId="258"/>
            <ac:picMk id="1032" creationId="{F23AE94A-59E5-3F76-260D-6DBA80E53BBE}"/>
          </ac:picMkLst>
        </pc:picChg>
        <pc:picChg chg="add del">
          <ac:chgData name="Phạm Nguyễn Hải Anh" userId="23ea9a85-13f0-411a-8a0b-03db198394d6" providerId="ADAL" clId="{7EA935C0-062E-41BF-ADB8-B28CEB147C8C}" dt="2023-11-07T08:18:46.249" v="496"/>
          <ac:picMkLst>
            <pc:docMk/>
            <pc:sldMk cId="2782883031" sldId="258"/>
            <ac:picMk id="1034" creationId="{39955D22-BC32-C1C2-085B-C7821DE155E4}"/>
          </ac:picMkLst>
        </pc:picChg>
        <pc:picChg chg="add del mod">
          <ac:chgData name="Phạm Nguyễn Hải Anh" userId="23ea9a85-13f0-411a-8a0b-03db198394d6" providerId="ADAL" clId="{7EA935C0-062E-41BF-ADB8-B28CEB147C8C}" dt="2023-11-07T08:26:27.973" v="600" actId="478"/>
          <ac:picMkLst>
            <pc:docMk/>
            <pc:sldMk cId="2782883031" sldId="258"/>
            <ac:picMk id="1036" creationId="{8F6E47F9-8485-A4B2-8EAA-35C94EEB00B4}"/>
          </ac:picMkLst>
        </pc:picChg>
        <pc:cxnChg chg="add mod">
          <ac:chgData name="Phạm Nguyễn Hải Anh" userId="23ea9a85-13f0-411a-8a0b-03db198394d6" providerId="ADAL" clId="{7EA935C0-062E-41BF-ADB8-B28CEB147C8C}" dt="2023-11-07T08:26:43.358" v="609" actId="1076"/>
          <ac:cxnSpMkLst>
            <pc:docMk/>
            <pc:sldMk cId="2782883031" sldId="258"/>
            <ac:cxnSpMk id="4" creationId="{D0FE203D-1124-879E-E344-CD81DC2AD396}"/>
          </ac:cxnSpMkLst>
        </pc:cxnChg>
        <pc:cxnChg chg="add del">
          <ac:chgData name="Phạm Nguyễn Hải Anh" userId="23ea9a85-13f0-411a-8a0b-03db198394d6" providerId="ADAL" clId="{7EA935C0-062E-41BF-ADB8-B28CEB147C8C}" dt="2023-11-07T08:05:24.857" v="167" actId="478"/>
          <ac:cxnSpMkLst>
            <pc:docMk/>
            <pc:sldMk cId="2782883031" sldId="258"/>
            <ac:cxnSpMk id="9" creationId="{3705534C-33F3-D480-1A5F-4256232EC62D}"/>
          </ac:cxnSpMkLst>
        </pc:cxnChg>
        <pc:cxnChg chg="add mod">
          <ac:chgData name="Phạm Nguyễn Hải Anh" userId="23ea9a85-13f0-411a-8a0b-03db198394d6" providerId="ADAL" clId="{7EA935C0-062E-41BF-ADB8-B28CEB147C8C}" dt="2023-11-07T08:26:43.358" v="609" actId="1076"/>
          <ac:cxnSpMkLst>
            <pc:docMk/>
            <pc:sldMk cId="2782883031" sldId="258"/>
            <ac:cxnSpMk id="11" creationId="{5EE227BF-8E72-D869-B27E-C023F9740728}"/>
          </ac:cxnSpMkLst>
        </pc:cxnChg>
        <pc:cxnChg chg="add mod">
          <ac:chgData name="Phạm Nguyễn Hải Anh" userId="23ea9a85-13f0-411a-8a0b-03db198394d6" providerId="ADAL" clId="{7EA935C0-062E-41BF-ADB8-B28CEB147C8C}" dt="2023-11-07T09:49:39.905" v="881" actId="1037"/>
          <ac:cxnSpMkLst>
            <pc:docMk/>
            <pc:sldMk cId="2782883031" sldId="258"/>
            <ac:cxnSpMk id="13" creationId="{095B9796-4BB6-0E1B-BFD2-A46B4D22B3DD}"/>
          </ac:cxnSpMkLst>
        </pc:cxnChg>
        <pc:cxnChg chg="add mod">
          <ac:chgData name="Phạm Nguyễn Hải Anh" userId="23ea9a85-13f0-411a-8a0b-03db198394d6" providerId="ADAL" clId="{7EA935C0-062E-41BF-ADB8-B28CEB147C8C}" dt="2023-11-07T08:26:43.358" v="609" actId="1076"/>
          <ac:cxnSpMkLst>
            <pc:docMk/>
            <pc:sldMk cId="2782883031" sldId="258"/>
            <ac:cxnSpMk id="16" creationId="{7FDC50CD-0420-29BF-1FBE-54408978C371}"/>
          </ac:cxnSpMkLst>
        </pc:cxnChg>
        <pc:cxnChg chg="add mod">
          <ac:chgData name="Phạm Nguyễn Hải Anh" userId="23ea9a85-13f0-411a-8a0b-03db198394d6" providerId="ADAL" clId="{7EA935C0-062E-41BF-ADB8-B28CEB147C8C}" dt="2023-11-07T08:26:43.358" v="609" actId="1076"/>
          <ac:cxnSpMkLst>
            <pc:docMk/>
            <pc:sldMk cId="2782883031" sldId="258"/>
            <ac:cxnSpMk id="24" creationId="{B243895F-47F0-9C13-81DB-C9B1D0E31777}"/>
          </ac:cxnSpMkLst>
        </pc:cxnChg>
        <pc:cxnChg chg="del mod topLvl">
          <ac:chgData name="Phạm Nguyễn Hải Anh" userId="23ea9a85-13f0-411a-8a0b-03db198394d6" providerId="ADAL" clId="{7EA935C0-062E-41BF-ADB8-B28CEB147C8C}" dt="2023-11-07T08:13:01.555" v="347" actId="478"/>
          <ac:cxnSpMkLst>
            <pc:docMk/>
            <pc:sldMk cId="2782883031" sldId="258"/>
            <ac:cxnSpMk id="34" creationId="{2FE40755-3021-DB84-38D8-A31FDAC3D71D}"/>
          </ac:cxnSpMkLst>
        </pc:cxnChg>
        <pc:cxnChg chg="add mod">
          <ac:chgData name="Phạm Nguyễn Hải Anh" userId="23ea9a85-13f0-411a-8a0b-03db198394d6" providerId="ADAL" clId="{7EA935C0-062E-41BF-ADB8-B28CEB147C8C}" dt="2023-11-07T08:26:43.358" v="609" actId="1076"/>
          <ac:cxnSpMkLst>
            <pc:docMk/>
            <pc:sldMk cId="2782883031" sldId="258"/>
            <ac:cxnSpMk id="37" creationId="{DE815735-CD10-EEEA-32BA-A29AC82A5DF4}"/>
          </ac:cxnSpMkLst>
        </pc:cxnChg>
        <pc:cxnChg chg="add del mod">
          <ac:chgData name="Phạm Nguyễn Hải Anh" userId="23ea9a85-13f0-411a-8a0b-03db198394d6" providerId="ADAL" clId="{7EA935C0-062E-41BF-ADB8-B28CEB147C8C}" dt="2023-11-07T08:22:36.220" v="584" actId="478"/>
          <ac:cxnSpMkLst>
            <pc:docMk/>
            <pc:sldMk cId="2782883031" sldId="258"/>
            <ac:cxnSpMk id="42" creationId="{3B954BDF-D109-157B-3205-8588D381BAD1}"/>
          </ac:cxnSpMkLst>
        </pc:cxnChg>
        <pc:cxnChg chg="add mod">
          <ac:chgData name="Phạm Nguyễn Hải Anh" userId="23ea9a85-13f0-411a-8a0b-03db198394d6" providerId="ADAL" clId="{7EA935C0-062E-41BF-ADB8-B28CEB147C8C}" dt="2023-11-07T08:26:43.358" v="609" actId="1076"/>
          <ac:cxnSpMkLst>
            <pc:docMk/>
            <pc:sldMk cId="2782883031" sldId="258"/>
            <ac:cxnSpMk id="50" creationId="{9E181549-C329-DD1F-8322-ECAA2B6F92D4}"/>
          </ac:cxnSpMkLst>
        </pc:cxnChg>
        <pc:cxnChg chg="add mod">
          <ac:chgData name="Phạm Nguyễn Hải Anh" userId="23ea9a85-13f0-411a-8a0b-03db198394d6" providerId="ADAL" clId="{7EA935C0-062E-41BF-ADB8-B28CEB147C8C}" dt="2023-11-07T08:26:43.358" v="609" actId="1076"/>
          <ac:cxnSpMkLst>
            <pc:docMk/>
            <pc:sldMk cId="2782883031" sldId="258"/>
            <ac:cxnSpMk id="55" creationId="{8019177D-A0E5-9A85-2368-E7E87AB2B29D}"/>
          </ac:cxnSpMkLst>
        </pc:cxnChg>
        <pc:cxnChg chg="add del">
          <ac:chgData name="Phạm Nguyễn Hải Anh" userId="23ea9a85-13f0-411a-8a0b-03db198394d6" providerId="ADAL" clId="{7EA935C0-062E-41BF-ADB8-B28CEB147C8C}" dt="2023-11-07T08:22:40.451" v="586" actId="478"/>
          <ac:cxnSpMkLst>
            <pc:docMk/>
            <pc:sldMk cId="2782883031" sldId="258"/>
            <ac:cxnSpMk id="58" creationId="{5982C54A-58DF-09D5-37F1-0F347C0BAA35}"/>
          </ac:cxnSpMkLst>
        </pc:cxnChg>
        <pc:cxnChg chg="add mod">
          <ac:chgData name="Phạm Nguyễn Hải Anh" userId="23ea9a85-13f0-411a-8a0b-03db198394d6" providerId="ADAL" clId="{7EA935C0-062E-41BF-ADB8-B28CEB147C8C}" dt="2023-11-07T08:27:24.915" v="612" actId="164"/>
          <ac:cxnSpMkLst>
            <pc:docMk/>
            <pc:sldMk cId="2782883031" sldId="258"/>
            <ac:cxnSpMk id="60" creationId="{6312C6A0-3E4F-1C9F-04D9-FBFE3C53BDC0}"/>
          </ac:cxnSpMkLst>
        </pc:cxnChg>
      </pc:sldChg>
      <pc:sldChg chg="addSp delSp modSp new mod">
        <pc:chgData name="Phạm Nguyễn Hải Anh" userId="23ea9a85-13f0-411a-8a0b-03db198394d6" providerId="ADAL" clId="{7EA935C0-062E-41BF-ADB8-B28CEB147C8C}" dt="2023-11-07T13:16:08.197" v="1110" actId="478"/>
        <pc:sldMkLst>
          <pc:docMk/>
          <pc:sldMk cId="1201521025" sldId="259"/>
        </pc:sldMkLst>
        <pc:spChg chg="del mod">
          <ac:chgData name="Phạm Nguyễn Hải Anh" userId="23ea9a85-13f0-411a-8a0b-03db198394d6" providerId="ADAL" clId="{7EA935C0-062E-41BF-ADB8-B28CEB147C8C}" dt="2023-11-07T13:16:06.203" v="1109" actId="478"/>
          <ac:spMkLst>
            <pc:docMk/>
            <pc:sldMk cId="1201521025" sldId="259"/>
            <ac:spMk id="2" creationId="{053473A3-1718-310E-F042-8E2F10B74507}"/>
          </ac:spMkLst>
        </pc:spChg>
        <pc:spChg chg="add mod">
          <ac:chgData name="Phạm Nguyễn Hải Anh" userId="23ea9a85-13f0-411a-8a0b-03db198394d6" providerId="ADAL" clId="{7EA935C0-062E-41BF-ADB8-B28CEB147C8C}" dt="2023-11-07T09:12:53.059" v="729" actId="20577"/>
          <ac:spMkLst>
            <pc:docMk/>
            <pc:sldMk cId="1201521025" sldId="259"/>
            <ac:spMk id="4" creationId="{5FB0F200-1A49-895B-9FF7-6AD33B24003C}"/>
          </ac:spMkLst>
        </pc:spChg>
        <pc:spChg chg="add mod">
          <ac:chgData name="Phạm Nguyễn Hải Anh" userId="23ea9a85-13f0-411a-8a0b-03db198394d6" providerId="ADAL" clId="{7EA935C0-062E-41BF-ADB8-B28CEB147C8C}" dt="2023-11-07T13:16:00.008" v="1108" actId="207"/>
          <ac:spMkLst>
            <pc:docMk/>
            <pc:sldMk cId="1201521025" sldId="259"/>
            <ac:spMk id="7" creationId="{EE4DB7FC-BB8C-391B-1E08-2D96C2AC299B}"/>
          </ac:spMkLst>
        </pc:spChg>
        <pc:spChg chg="add del mod">
          <ac:chgData name="Phạm Nguyễn Hải Anh" userId="23ea9a85-13f0-411a-8a0b-03db198394d6" providerId="ADAL" clId="{7EA935C0-062E-41BF-ADB8-B28CEB147C8C}" dt="2023-11-07T13:16:08.197" v="1110" actId="478"/>
          <ac:spMkLst>
            <pc:docMk/>
            <pc:sldMk cId="1201521025" sldId="259"/>
            <ac:spMk id="9" creationId="{7E0D269D-526F-7875-A0CA-A632F2F1778E}"/>
          </ac:spMkLst>
        </pc:spChg>
        <pc:picChg chg="add del mod">
          <ac:chgData name="Phạm Nguyễn Hải Anh" userId="23ea9a85-13f0-411a-8a0b-03db198394d6" providerId="ADAL" clId="{7EA935C0-062E-41BF-ADB8-B28CEB147C8C}" dt="2023-11-07T13:15:49.875" v="1105" actId="478"/>
          <ac:picMkLst>
            <pc:docMk/>
            <pc:sldMk cId="1201521025" sldId="259"/>
            <ac:picMk id="6" creationId="{E797D06E-F7AF-A84D-6A15-84A628F394A3}"/>
          </ac:picMkLst>
        </pc:picChg>
      </pc:sldChg>
      <pc:sldChg chg="addSp delSp modSp add mod ord">
        <pc:chgData name="Phạm Nguyễn Hải Anh" userId="23ea9a85-13f0-411a-8a0b-03db198394d6" providerId="ADAL" clId="{7EA935C0-062E-41BF-ADB8-B28CEB147C8C}" dt="2023-11-07T14:30:57.815" v="1988" actId="20577"/>
        <pc:sldMkLst>
          <pc:docMk/>
          <pc:sldMk cId="820920352" sldId="260"/>
        </pc:sldMkLst>
        <pc:spChg chg="del mod">
          <ac:chgData name="Phạm Nguyễn Hải Anh" userId="23ea9a85-13f0-411a-8a0b-03db198394d6" providerId="ADAL" clId="{7EA935C0-062E-41BF-ADB8-B28CEB147C8C}" dt="2023-11-07T13:16:11.315" v="1111" actId="478"/>
          <ac:spMkLst>
            <pc:docMk/>
            <pc:sldMk cId="820920352" sldId="260"/>
            <ac:spMk id="2" creationId="{053473A3-1718-310E-F042-8E2F10B74507}"/>
          </ac:spMkLst>
        </pc:spChg>
        <pc:spChg chg="add mod">
          <ac:chgData name="Phạm Nguyễn Hải Anh" userId="23ea9a85-13f0-411a-8a0b-03db198394d6" providerId="ADAL" clId="{7EA935C0-062E-41BF-ADB8-B28CEB147C8C}" dt="2023-11-07T13:37:32.674" v="1606" actId="20577"/>
          <ac:spMkLst>
            <pc:docMk/>
            <pc:sldMk cId="820920352" sldId="260"/>
            <ac:spMk id="3" creationId="{3DDA89A5-55B5-AA17-88BB-2F2EA68447C4}"/>
          </ac:spMkLst>
        </pc:spChg>
        <pc:spChg chg="mod">
          <ac:chgData name="Phạm Nguyễn Hải Anh" userId="23ea9a85-13f0-411a-8a0b-03db198394d6" providerId="ADAL" clId="{7EA935C0-062E-41BF-ADB8-B28CEB147C8C}" dt="2023-11-07T14:30:57.815" v="1988" actId="20577"/>
          <ac:spMkLst>
            <pc:docMk/>
            <pc:sldMk cId="820920352" sldId="260"/>
            <ac:spMk id="4" creationId="{5FB0F200-1A49-895B-9FF7-6AD33B24003C}"/>
          </ac:spMkLst>
        </pc:spChg>
        <pc:spChg chg="add del mod">
          <ac:chgData name="Phạm Nguyễn Hải Anh" userId="23ea9a85-13f0-411a-8a0b-03db198394d6" providerId="ADAL" clId="{7EA935C0-062E-41BF-ADB8-B28CEB147C8C}" dt="2023-11-07T13:16:13.603" v="1112" actId="478"/>
          <ac:spMkLst>
            <pc:docMk/>
            <pc:sldMk cId="820920352" sldId="260"/>
            <ac:spMk id="6" creationId="{4DCF80DE-3B59-227E-C8C1-B001B6E8DD82}"/>
          </ac:spMkLst>
        </pc:spChg>
        <pc:spChg chg="add del mod">
          <ac:chgData name="Phạm Nguyễn Hải Anh" userId="23ea9a85-13f0-411a-8a0b-03db198394d6" providerId="ADAL" clId="{7EA935C0-062E-41BF-ADB8-B28CEB147C8C}" dt="2023-11-07T13:50:13.054" v="1705" actId="478"/>
          <ac:spMkLst>
            <pc:docMk/>
            <pc:sldMk cId="820920352" sldId="260"/>
            <ac:spMk id="7" creationId="{ADE4D27B-4BEF-9484-A085-47B47C32C72B}"/>
          </ac:spMkLst>
        </pc:spChg>
        <pc:spChg chg="add del mod">
          <ac:chgData name="Phạm Nguyễn Hải Anh" userId="23ea9a85-13f0-411a-8a0b-03db198394d6" providerId="ADAL" clId="{7EA935C0-062E-41BF-ADB8-B28CEB147C8C}" dt="2023-11-07T13:50:13.801" v="1706" actId="478"/>
          <ac:spMkLst>
            <pc:docMk/>
            <pc:sldMk cId="820920352" sldId="260"/>
            <ac:spMk id="8" creationId="{65EA02E5-B821-BC49-3B85-236054EEFE13}"/>
          </ac:spMkLst>
        </pc:spChg>
        <pc:spChg chg="add del mod">
          <ac:chgData name="Phạm Nguyễn Hải Anh" userId="23ea9a85-13f0-411a-8a0b-03db198394d6" providerId="ADAL" clId="{7EA935C0-062E-41BF-ADB8-B28CEB147C8C}" dt="2023-11-07T13:52:18.670" v="1790"/>
          <ac:spMkLst>
            <pc:docMk/>
            <pc:sldMk cId="820920352" sldId="260"/>
            <ac:spMk id="9" creationId="{57A85D74-15B2-870C-D555-9333D2AA1AC5}"/>
          </ac:spMkLst>
        </pc:spChg>
        <pc:spChg chg="add del mod">
          <ac:chgData name="Phạm Nguyễn Hải Anh" userId="23ea9a85-13f0-411a-8a0b-03db198394d6" providerId="ADAL" clId="{7EA935C0-062E-41BF-ADB8-B28CEB147C8C}" dt="2023-11-07T13:52:51.412" v="1798"/>
          <ac:spMkLst>
            <pc:docMk/>
            <pc:sldMk cId="820920352" sldId="260"/>
            <ac:spMk id="12" creationId="{01CA5D3B-DFFB-82B1-25FC-710BA9AB47E4}"/>
          </ac:spMkLst>
        </pc:spChg>
        <pc:spChg chg="add mod">
          <ac:chgData name="Phạm Nguyễn Hải Anh" userId="23ea9a85-13f0-411a-8a0b-03db198394d6" providerId="ADAL" clId="{7EA935C0-062E-41BF-ADB8-B28CEB147C8C}" dt="2023-11-07T13:53:56.551" v="1863" actId="1076"/>
          <ac:spMkLst>
            <pc:docMk/>
            <pc:sldMk cId="820920352" sldId="260"/>
            <ac:spMk id="13" creationId="{D69481F2-2A09-B640-0477-6E40568E143E}"/>
          </ac:spMkLst>
        </pc:spChg>
        <pc:picChg chg="add mod">
          <ac:chgData name="Phạm Nguyễn Hải Anh" userId="23ea9a85-13f0-411a-8a0b-03db198394d6" providerId="ADAL" clId="{7EA935C0-062E-41BF-ADB8-B28CEB147C8C}" dt="2023-11-07T13:53:53.147" v="1862" actId="1076"/>
          <ac:picMkLst>
            <pc:docMk/>
            <pc:sldMk cId="820920352" sldId="260"/>
            <ac:picMk id="11" creationId="{1C166AF0-EBF8-FA8E-AA01-2614004623D9}"/>
          </ac:picMkLst>
        </pc:picChg>
      </pc:sldChg>
      <pc:sldChg chg="addSp modSp new del mod">
        <pc:chgData name="Phạm Nguyễn Hải Anh" userId="23ea9a85-13f0-411a-8a0b-03db198394d6" providerId="ADAL" clId="{7EA935C0-062E-41BF-ADB8-B28CEB147C8C}" dt="2023-11-07T14:27:23.366" v="1931" actId="47"/>
        <pc:sldMkLst>
          <pc:docMk/>
          <pc:sldMk cId="4043773365" sldId="261"/>
        </pc:sldMkLst>
        <pc:spChg chg="mod">
          <ac:chgData name="Phạm Nguyễn Hải Anh" userId="23ea9a85-13f0-411a-8a0b-03db198394d6" providerId="ADAL" clId="{7EA935C0-062E-41BF-ADB8-B28CEB147C8C}" dt="2023-11-07T09:35:18.330" v="753" actId="20577"/>
          <ac:spMkLst>
            <pc:docMk/>
            <pc:sldMk cId="4043773365" sldId="261"/>
            <ac:spMk id="2" creationId="{8940C1B8-F929-2382-EF6C-5FD5803C4E48}"/>
          </ac:spMkLst>
        </pc:spChg>
        <pc:spChg chg="add mod">
          <ac:chgData name="Phạm Nguyễn Hải Anh" userId="23ea9a85-13f0-411a-8a0b-03db198394d6" providerId="ADAL" clId="{7EA935C0-062E-41BF-ADB8-B28CEB147C8C}" dt="2023-11-07T09:35:34.917" v="786" actId="5793"/>
          <ac:spMkLst>
            <pc:docMk/>
            <pc:sldMk cId="4043773365" sldId="261"/>
            <ac:spMk id="3" creationId="{C7AF407D-4C1C-9596-41FE-4D73AF17BFEB}"/>
          </ac:spMkLst>
        </pc:spChg>
      </pc:sldChg>
      <pc:sldChg chg="addSp delSp modSp new mod">
        <pc:chgData name="Phạm Nguyễn Hải Anh" userId="23ea9a85-13f0-411a-8a0b-03db198394d6" providerId="ADAL" clId="{7EA935C0-062E-41BF-ADB8-B28CEB147C8C}" dt="2023-11-08T03:53:10.014" v="3915" actId="1035"/>
        <pc:sldMkLst>
          <pc:docMk/>
          <pc:sldMk cId="1887487120" sldId="262"/>
        </pc:sldMkLst>
        <pc:spChg chg="del mod">
          <ac:chgData name="Phạm Nguyễn Hải Anh" userId="23ea9a85-13f0-411a-8a0b-03db198394d6" providerId="ADAL" clId="{7EA935C0-062E-41BF-ADB8-B28CEB147C8C}" dt="2023-11-07T14:41:19.952" v="2056" actId="478"/>
          <ac:spMkLst>
            <pc:docMk/>
            <pc:sldMk cId="1887487120" sldId="262"/>
            <ac:spMk id="2" creationId="{7CEF3293-C6E3-8371-4055-5A9F851BDCAD}"/>
          </ac:spMkLst>
        </pc:spChg>
        <pc:spChg chg="add mod">
          <ac:chgData name="Phạm Nguyễn Hải Anh" userId="23ea9a85-13f0-411a-8a0b-03db198394d6" providerId="ADAL" clId="{7EA935C0-062E-41BF-ADB8-B28CEB147C8C}" dt="2023-11-07T14:41:52.022" v="2090" actId="20577"/>
          <ac:spMkLst>
            <pc:docMk/>
            <pc:sldMk cId="1887487120" sldId="262"/>
            <ac:spMk id="3" creationId="{7102A516-EF8E-7920-5E1B-1D2A0C00DD5A}"/>
          </ac:spMkLst>
        </pc:spChg>
        <pc:spChg chg="add del">
          <ac:chgData name="Phạm Nguyễn Hải Anh" userId="23ea9a85-13f0-411a-8a0b-03db198394d6" providerId="ADAL" clId="{7EA935C0-062E-41BF-ADB8-B28CEB147C8C}" dt="2023-11-08T03:40:38.996" v="3894" actId="478"/>
          <ac:spMkLst>
            <pc:docMk/>
            <pc:sldMk cId="1887487120" sldId="262"/>
            <ac:spMk id="4" creationId="{B15EDF72-F077-AB3D-ED02-34D9C9459A46}"/>
          </ac:spMkLst>
        </pc:spChg>
        <pc:spChg chg="add mod">
          <ac:chgData name="Phạm Nguyễn Hải Anh" userId="23ea9a85-13f0-411a-8a0b-03db198394d6" providerId="ADAL" clId="{7EA935C0-062E-41BF-ADB8-B28CEB147C8C}" dt="2023-11-07T14:45:19.917" v="2166" actId="1076"/>
          <ac:spMkLst>
            <pc:docMk/>
            <pc:sldMk cId="1887487120" sldId="262"/>
            <ac:spMk id="4" creationId="{EAF49F7F-D1E6-CB8E-4C5D-986C3BDFD7B4}"/>
          </ac:spMkLst>
        </pc:spChg>
        <pc:spChg chg="add del">
          <ac:chgData name="Phạm Nguyễn Hải Anh" userId="23ea9a85-13f0-411a-8a0b-03db198394d6" providerId="ADAL" clId="{7EA935C0-062E-41BF-ADB8-B28CEB147C8C}" dt="2023-11-08T03:40:38.996" v="3894" actId="478"/>
          <ac:spMkLst>
            <pc:docMk/>
            <pc:sldMk cId="1887487120" sldId="262"/>
            <ac:spMk id="8" creationId="{3A1DBAEA-871D-A64A-AE4A-1B04C6125445}"/>
          </ac:spMkLst>
        </pc:spChg>
        <pc:spChg chg="add del">
          <ac:chgData name="Phạm Nguyễn Hải Anh" userId="23ea9a85-13f0-411a-8a0b-03db198394d6" providerId="ADAL" clId="{7EA935C0-062E-41BF-ADB8-B28CEB147C8C}" dt="2023-11-08T03:40:38.996" v="3894" actId="478"/>
          <ac:spMkLst>
            <pc:docMk/>
            <pc:sldMk cId="1887487120" sldId="262"/>
            <ac:spMk id="10" creationId="{9D1E4963-C957-B9EE-2C18-6DD6BBB2C617}"/>
          </ac:spMkLst>
        </pc:spChg>
        <pc:spChg chg="add del">
          <ac:chgData name="Phạm Nguyễn Hải Anh" userId="23ea9a85-13f0-411a-8a0b-03db198394d6" providerId="ADAL" clId="{7EA935C0-062E-41BF-ADB8-B28CEB147C8C}" dt="2023-11-08T03:40:38.996" v="3894" actId="478"/>
          <ac:spMkLst>
            <pc:docMk/>
            <pc:sldMk cId="1887487120" sldId="262"/>
            <ac:spMk id="35" creationId="{D3E5E40B-ACBE-BE7A-F9AC-7692A64CF9DD}"/>
          </ac:spMkLst>
        </pc:spChg>
        <pc:spChg chg="add del">
          <ac:chgData name="Phạm Nguyễn Hải Anh" userId="23ea9a85-13f0-411a-8a0b-03db198394d6" providerId="ADAL" clId="{7EA935C0-062E-41BF-ADB8-B28CEB147C8C}" dt="2023-11-08T03:40:38.996" v="3894" actId="478"/>
          <ac:spMkLst>
            <pc:docMk/>
            <pc:sldMk cId="1887487120" sldId="262"/>
            <ac:spMk id="103" creationId="{4822AB58-F6D4-7C1F-93C2-5BF40B7A15FB}"/>
          </ac:spMkLst>
        </pc:spChg>
        <pc:spChg chg="add del">
          <ac:chgData name="Phạm Nguyễn Hải Anh" userId="23ea9a85-13f0-411a-8a0b-03db198394d6" providerId="ADAL" clId="{7EA935C0-062E-41BF-ADB8-B28CEB147C8C}" dt="2023-11-08T03:40:38.996" v="3894" actId="478"/>
          <ac:spMkLst>
            <pc:docMk/>
            <pc:sldMk cId="1887487120" sldId="262"/>
            <ac:spMk id="104" creationId="{5881F828-8D51-6C44-9173-9462D1230D85}"/>
          </ac:spMkLst>
        </pc:spChg>
        <pc:grpChg chg="add del">
          <ac:chgData name="Phạm Nguyễn Hải Anh" userId="23ea9a85-13f0-411a-8a0b-03db198394d6" providerId="ADAL" clId="{7EA935C0-062E-41BF-ADB8-B28CEB147C8C}" dt="2023-11-08T03:40:38.996" v="3894" actId="478"/>
          <ac:grpSpMkLst>
            <pc:docMk/>
            <pc:sldMk cId="1887487120" sldId="262"/>
            <ac:grpSpMk id="18" creationId="{F7431B2C-3729-314D-7FFF-EB05DE123808}"/>
          </ac:grpSpMkLst>
        </pc:grpChg>
        <pc:grpChg chg="add del">
          <ac:chgData name="Phạm Nguyễn Hải Anh" userId="23ea9a85-13f0-411a-8a0b-03db198394d6" providerId="ADAL" clId="{7EA935C0-062E-41BF-ADB8-B28CEB147C8C}" dt="2023-11-08T03:40:38.996" v="3894" actId="478"/>
          <ac:grpSpMkLst>
            <pc:docMk/>
            <pc:sldMk cId="1887487120" sldId="262"/>
            <ac:grpSpMk id="20" creationId="{CE099FBD-06EF-597F-5F36-7523EDAC8D9E}"/>
          </ac:grpSpMkLst>
        </pc:grpChg>
        <pc:grpChg chg="add del">
          <ac:chgData name="Phạm Nguyễn Hải Anh" userId="23ea9a85-13f0-411a-8a0b-03db198394d6" providerId="ADAL" clId="{7EA935C0-062E-41BF-ADB8-B28CEB147C8C}" dt="2023-11-08T03:40:38.996" v="3894" actId="478"/>
          <ac:grpSpMkLst>
            <pc:docMk/>
            <pc:sldMk cId="1887487120" sldId="262"/>
            <ac:grpSpMk id="24" creationId="{DC49660F-AE88-D850-5125-6176765B0DF7}"/>
          </ac:grpSpMkLst>
        </pc:grpChg>
        <pc:grpChg chg="add del">
          <ac:chgData name="Phạm Nguyễn Hải Anh" userId="23ea9a85-13f0-411a-8a0b-03db198394d6" providerId="ADAL" clId="{7EA935C0-062E-41BF-ADB8-B28CEB147C8C}" dt="2023-11-08T03:40:38.996" v="3894" actId="478"/>
          <ac:grpSpMkLst>
            <pc:docMk/>
            <pc:sldMk cId="1887487120" sldId="262"/>
            <ac:grpSpMk id="25" creationId="{5DFC1842-FCA8-BFDE-EF5B-6DAD9512678D}"/>
          </ac:grpSpMkLst>
        </pc:grpChg>
        <pc:grpChg chg="add del">
          <ac:chgData name="Phạm Nguyễn Hải Anh" userId="23ea9a85-13f0-411a-8a0b-03db198394d6" providerId="ADAL" clId="{7EA935C0-062E-41BF-ADB8-B28CEB147C8C}" dt="2023-11-08T03:40:38.996" v="3894" actId="478"/>
          <ac:grpSpMkLst>
            <pc:docMk/>
            <pc:sldMk cId="1887487120" sldId="262"/>
            <ac:grpSpMk id="51" creationId="{72522652-FACF-F046-9042-DD98EE1908BA}"/>
          </ac:grpSpMkLst>
        </pc:grpChg>
        <pc:grpChg chg="add del">
          <ac:chgData name="Phạm Nguyễn Hải Anh" userId="23ea9a85-13f0-411a-8a0b-03db198394d6" providerId="ADAL" clId="{7EA935C0-062E-41BF-ADB8-B28CEB147C8C}" dt="2023-11-08T03:40:38.996" v="3894" actId="478"/>
          <ac:grpSpMkLst>
            <pc:docMk/>
            <pc:sldMk cId="1887487120" sldId="262"/>
            <ac:grpSpMk id="52" creationId="{DEE52372-B07D-1538-1EA7-59EE913841D4}"/>
          </ac:grpSpMkLst>
        </pc:grpChg>
        <pc:grpChg chg="add del">
          <ac:chgData name="Phạm Nguyễn Hải Anh" userId="23ea9a85-13f0-411a-8a0b-03db198394d6" providerId="ADAL" clId="{7EA935C0-062E-41BF-ADB8-B28CEB147C8C}" dt="2023-11-08T03:40:38.996" v="3894" actId="478"/>
          <ac:grpSpMkLst>
            <pc:docMk/>
            <pc:sldMk cId="1887487120" sldId="262"/>
            <ac:grpSpMk id="94" creationId="{82F91BF5-11EB-B2BF-A6FC-6665B978D8AE}"/>
          </ac:grpSpMkLst>
        </pc:grpChg>
        <pc:grpChg chg="add del">
          <ac:chgData name="Phạm Nguyễn Hải Anh" userId="23ea9a85-13f0-411a-8a0b-03db198394d6" providerId="ADAL" clId="{7EA935C0-062E-41BF-ADB8-B28CEB147C8C}" dt="2023-11-08T03:40:38.996" v="3894" actId="478"/>
          <ac:grpSpMkLst>
            <pc:docMk/>
            <pc:sldMk cId="1887487120" sldId="262"/>
            <ac:grpSpMk id="97" creationId="{B713E739-89D1-E4E7-E03F-67B05FB491F2}"/>
          </ac:grpSpMkLst>
        </pc:grpChg>
        <pc:picChg chg="add del">
          <ac:chgData name="Phạm Nguyễn Hải Anh" userId="23ea9a85-13f0-411a-8a0b-03db198394d6" providerId="ADAL" clId="{7EA935C0-062E-41BF-ADB8-B28CEB147C8C}" dt="2023-11-08T03:40:10.458" v="3891" actId="22"/>
          <ac:picMkLst>
            <pc:docMk/>
            <pc:sldMk cId="1887487120" sldId="262"/>
            <ac:picMk id="26" creationId="{AB55B28C-AC21-5F5B-D1F9-10EF146EBE56}"/>
          </ac:picMkLst>
        </pc:picChg>
        <pc:picChg chg="add mod">
          <ac:chgData name="Phạm Nguyễn Hải Anh" userId="23ea9a85-13f0-411a-8a0b-03db198394d6" providerId="ADAL" clId="{7EA935C0-062E-41BF-ADB8-B28CEB147C8C}" dt="2023-11-08T03:53:10.014" v="3915" actId="1035"/>
          <ac:picMkLst>
            <pc:docMk/>
            <pc:sldMk cId="1887487120" sldId="262"/>
            <ac:picMk id="28" creationId="{7F65B12B-7AE5-563B-0617-E562BB9F13E6}"/>
          </ac:picMkLst>
        </pc:picChg>
        <pc:picChg chg="add del">
          <ac:chgData name="Phạm Nguyễn Hải Anh" userId="23ea9a85-13f0-411a-8a0b-03db198394d6" providerId="ADAL" clId="{7EA935C0-062E-41BF-ADB8-B28CEB147C8C}" dt="2023-11-08T03:40:38.996" v="3894" actId="478"/>
          <ac:picMkLst>
            <pc:docMk/>
            <pc:sldMk cId="1887487120" sldId="262"/>
            <ac:picMk id="55" creationId="{020AC29D-ACDF-9281-91C5-4BC966C457AC}"/>
          </ac:picMkLst>
        </pc:picChg>
        <pc:cxnChg chg="add del">
          <ac:chgData name="Phạm Nguyễn Hải Anh" userId="23ea9a85-13f0-411a-8a0b-03db198394d6" providerId="ADAL" clId="{7EA935C0-062E-41BF-ADB8-B28CEB147C8C}" dt="2023-11-08T03:40:38.996" v="3894" actId="478"/>
          <ac:cxnSpMkLst>
            <pc:docMk/>
            <pc:sldMk cId="1887487120" sldId="262"/>
            <ac:cxnSpMk id="29" creationId="{71318D2D-DC69-CF6E-86E8-F1D606EEF081}"/>
          </ac:cxnSpMkLst>
        </pc:cxnChg>
        <pc:cxnChg chg="add del">
          <ac:chgData name="Phạm Nguyễn Hải Anh" userId="23ea9a85-13f0-411a-8a0b-03db198394d6" providerId="ADAL" clId="{7EA935C0-062E-41BF-ADB8-B28CEB147C8C}" dt="2023-11-08T03:40:38.996" v="3894" actId="478"/>
          <ac:cxnSpMkLst>
            <pc:docMk/>
            <pc:sldMk cId="1887487120" sldId="262"/>
            <ac:cxnSpMk id="30" creationId="{F015DB86-3F74-057D-E18F-24C26CBF8EBA}"/>
          </ac:cxnSpMkLst>
        </pc:cxnChg>
        <pc:cxnChg chg="add del">
          <ac:chgData name="Phạm Nguyễn Hải Anh" userId="23ea9a85-13f0-411a-8a0b-03db198394d6" providerId="ADAL" clId="{7EA935C0-062E-41BF-ADB8-B28CEB147C8C}" dt="2023-11-08T03:40:38.996" v="3894" actId="478"/>
          <ac:cxnSpMkLst>
            <pc:docMk/>
            <pc:sldMk cId="1887487120" sldId="262"/>
            <ac:cxnSpMk id="40" creationId="{8C56655B-67D4-D173-5709-8B9000B32900}"/>
          </ac:cxnSpMkLst>
        </pc:cxnChg>
        <pc:cxnChg chg="add del">
          <ac:chgData name="Phạm Nguyễn Hải Anh" userId="23ea9a85-13f0-411a-8a0b-03db198394d6" providerId="ADAL" clId="{7EA935C0-062E-41BF-ADB8-B28CEB147C8C}" dt="2023-11-08T03:40:38.996" v="3894" actId="478"/>
          <ac:cxnSpMkLst>
            <pc:docMk/>
            <pc:sldMk cId="1887487120" sldId="262"/>
            <ac:cxnSpMk id="43" creationId="{D71349CD-CC53-C030-3237-16D0665F81B3}"/>
          </ac:cxnSpMkLst>
        </pc:cxnChg>
        <pc:cxnChg chg="add del">
          <ac:chgData name="Phạm Nguyễn Hải Anh" userId="23ea9a85-13f0-411a-8a0b-03db198394d6" providerId="ADAL" clId="{7EA935C0-062E-41BF-ADB8-B28CEB147C8C}" dt="2023-11-08T03:40:38.996" v="3894" actId="478"/>
          <ac:cxnSpMkLst>
            <pc:docMk/>
            <pc:sldMk cId="1887487120" sldId="262"/>
            <ac:cxnSpMk id="101" creationId="{8AB90373-A090-E549-80B5-F2415ABC6FC8}"/>
          </ac:cxnSpMkLst>
        </pc:cxnChg>
        <pc:cxnChg chg="add del">
          <ac:chgData name="Phạm Nguyễn Hải Anh" userId="23ea9a85-13f0-411a-8a0b-03db198394d6" providerId="ADAL" clId="{7EA935C0-062E-41BF-ADB8-B28CEB147C8C}" dt="2023-11-08T03:40:38.996" v="3894" actId="478"/>
          <ac:cxnSpMkLst>
            <pc:docMk/>
            <pc:sldMk cId="1887487120" sldId="262"/>
            <ac:cxnSpMk id="102" creationId="{DFD80F22-A1F6-85A1-EFAB-B9AEDE616D87}"/>
          </ac:cxnSpMkLst>
        </pc:cxnChg>
      </pc:sldChg>
      <pc:sldChg chg="addSp delSp modSp add mod modAnim">
        <pc:chgData name="Phạm Nguyễn Hải Anh" userId="23ea9a85-13f0-411a-8a0b-03db198394d6" providerId="ADAL" clId="{7EA935C0-062E-41BF-ADB8-B28CEB147C8C}" dt="2023-11-08T03:46:41.112" v="3913"/>
        <pc:sldMkLst>
          <pc:docMk/>
          <pc:sldMk cId="335105850" sldId="263"/>
        </pc:sldMkLst>
        <pc:spChg chg="add mod">
          <ac:chgData name="Phạm Nguyễn Hải Anh" userId="23ea9a85-13f0-411a-8a0b-03db198394d6" providerId="ADAL" clId="{7EA935C0-062E-41BF-ADB8-B28CEB147C8C}" dt="2023-11-07T13:48:10.927" v="1678" actId="403"/>
          <ac:spMkLst>
            <pc:docMk/>
            <pc:sldMk cId="335105850" sldId="263"/>
            <ac:spMk id="3" creationId="{F4405F76-9477-F70D-7FC0-68DE70DB39C0}"/>
          </ac:spMkLst>
        </pc:spChg>
        <pc:spChg chg="del">
          <ac:chgData name="Phạm Nguyễn Hải Anh" userId="23ea9a85-13f0-411a-8a0b-03db198394d6" providerId="ADAL" clId="{7EA935C0-062E-41BF-ADB8-B28CEB147C8C}" dt="2023-11-07T13:17:18.285" v="1128" actId="478"/>
          <ac:spMkLst>
            <pc:docMk/>
            <pc:sldMk cId="335105850" sldId="263"/>
            <ac:spMk id="4" creationId="{5FB0F200-1A49-895B-9FF7-6AD33B24003C}"/>
          </ac:spMkLst>
        </pc:spChg>
        <pc:spChg chg="mod">
          <ac:chgData name="Phạm Nguyễn Hải Anh" userId="23ea9a85-13f0-411a-8a0b-03db198394d6" providerId="ADAL" clId="{7EA935C0-062E-41BF-ADB8-B28CEB147C8C}" dt="2023-11-07T13:37:21.927" v="1591" actId="20577"/>
          <ac:spMkLst>
            <pc:docMk/>
            <pc:sldMk cId="335105850" sldId="263"/>
            <ac:spMk id="7" creationId="{EE4DB7FC-BB8C-391B-1E08-2D96C2AC299B}"/>
          </ac:spMkLst>
        </pc:spChg>
        <pc:spChg chg="add mod">
          <ac:chgData name="Phạm Nguyễn Hải Anh" userId="23ea9a85-13f0-411a-8a0b-03db198394d6" providerId="ADAL" clId="{7EA935C0-062E-41BF-ADB8-B28CEB147C8C}" dt="2023-11-07T13:49:58.445" v="1703" actId="1076"/>
          <ac:spMkLst>
            <pc:docMk/>
            <pc:sldMk cId="335105850" sldId="263"/>
            <ac:spMk id="8" creationId="{DCEE4B79-FCB0-37A4-61D2-312ED66E965A}"/>
          </ac:spMkLst>
        </pc:spChg>
        <pc:spChg chg="add del mod">
          <ac:chgData name="Phạm Nguyễn Hải Anh" userId="23ea9a85-13f0-411a-8a0b-03db198394d6" providerId="ADAL" clId="{7EA935C0-062E-41BF-ADB8-B28CEB147C8C}" dt="2023-11-07T13:19:02.733" v="1156"/>
          <ac:spMkLst>
            <pc:docMk/>
            <pc:sldMk cId="335105850" sldId="263"/>
            <ac:spMk id="9" creationId="{F35085EB-77BC-805C-FA6A-A7AB4BEFB681}"/>
          </ac:spMkLst>
        </pc:spChg>
        <pc:spChg chg="add mod">
          <ac:chgData name="Phạm Nguyễn Hải Anh" userId="23ea9a85-13f0-411a-8a0b-03db198394d6" providerId="ADAL" clId="{7EA935C0-062E-41BF-ADB8-B28CEB147C8C}" dt="2023-11-07T13:48:16.070" v="1681" actId="403"/>
          <ac:spMkLst>
            <pc:docMk/>
            <pc:sldMk cId="335105850" sldId="263"/>
            <ac:spMk id="16" creationId="{06E13544-E69D-84D4-FA9D-91C0506B4049}"/>
          </ac:spMkLst>
        </pc:spChg>
        <pc:spChg chg="add mod">
          <ac:chgData name="Phạm Nguyễn Hải Anh" userId="23ea9a85-13f0-411a-8a0b-03db198394d6" providerId="ADAL" clId="{7EA935C0-062E-41BF-ADB8-B28CEB147C8C}" dt="2023-11-07T13:35:44.293" v="1560" actId="1036"/>
          <ac:spMkLst>
            <pc:docMk/>
            <pc:sldMk cId="335105850" sldId="263"/>
            <ac:spMk id="22" creationId="{A1C00192-ED1D-6753-253E-252555168DC6}"/>
          </ac:spMkLst>
        </pc:spChg>
        <pc:spChg chg="add mod">
          <ac:chgData name="Phạm Nguyễn Hải Anh" userId="23ea9a85-13f0-411a-8a0b-03db198394d6" providerId="ADAL" clId="{7EA935C0-062E-41BF-ADB8-B28CEB147C8C}" dt="2023-11-07T13:35:51.142" v="1568" actId="1036"/>
          <ac:spMkLst>
            <pc:docMk/>
            <pc:sldMk cId="335105850" sldId="263"/>
            <ac:spMk id="23" creationId="{24F727C5-14EE-5854-1483-E7CC64C12B51}"/>
          </ac:spMkLst>
        </pc:spChg>
        <pc:spChg chg="add mod">
          <ac:chgData name="Phạm Nguyễn Hải Anh" userId="23ea9a85-13f0-411a-8a0b-03db198394d6" providerId="ADAL" clId="{7EA935C0-062E-41BF-ADB8-B28CEB147C8C}" dt="2023-11-07T13:50:02.888" v="1704" actId="1076"/>
          <ac:spMkLst>
            <pc:docMk/>
            <pc:sldMk cId="335105850" sldId="263"/>
            <ac:spMk id="24" creationId="{CD66A6C7-01DD-C696-77A1-1E6C9278510F}"/>
          </ac:spMkLst>
        </pc:spChg>
        <pc:spChg chg="add del mod">
          <ac:chgData name="Phạm Nguyễn Hải Anh" userId="23ea9a85-13f0-411a-8a0b-03db198394d6" providerId="ADAL" clId="{7EA935C0-062E-41BF-ADB8-B28CEB147C8C}" dt="2023-11-07T13:25:34.929" v="1254" actId="478"/>
          <ac:spMkLst>
            <pc:docMk/>
            <pc:sldMk cId="335105850" sldId="263"/>
            <ac:spMk id="25" creationId="{4312B98A-64A7-2A2A-7313-E001EDC7DF7B}"/>
          </ac:spMkLst>
        </pc:spChg>
        <pc:spChg chg="add mod">
          <ac:chgData name="Phạm Nguyễn Hải Anh" userId="23ea9a85-13f0-411a-8a0b-03db198394d6" providerId="ADAL" clId="{7EA935C0-062E-41BF-ADB8-B28CEB147C8C}" dt="2023-11-07T13:36:17.134" v="1570" actId="1582"/>
          <ac:spMkLst>
            <pc:docMk/>
            <pc:sldMk cId="335105850" sldId="263"/>
            <ac:spMk id="26" creationId="{B39520F3-00C3-E0C2-4A29-B82CD72D047D}"/>
          </ac:spMkLst>
        </pc:spChg>
        <pc:spChg chg="add mod">
          <ac:chgData name="Phạm Nguyễn Hải Anh" userId="23ea9a85-13f0-411a-8a0b-03db198394d6" providerId="ADAL" clId="{7EA935C0-062E-41BF-ADB8-B28CEB147C8C}" dt="2023-11-07T13:34:33.528" v="1539" actId="1076"/>
          <ac:spMkLst>
            <pc:docMk/>
            <pc:sldMk cId="335105850" sldId="263"/>
            <ac:spMk id="27" creationId="{48B3B599-DA1F-8D36-D751-858755E2AAB9}"/>
          </ac:spMkLst>
        </pc:spChg>
        <pc:spChg chg="add mod">
          <ac:chgData name="Phạm Nguyễn Hải Anh" userId="23ea9a85-13f0-411a-8a0b-03db198394d6" providerId="ADAL" clId="{7EA935C0-062E-41BF-ADB8-B28CEB147C8C}" dt="2023-11-07T14:30:47.221" v="1973" actId="1076"/>
          <ac:spMkLst>
            <pc:docMk/>
            <pc:sldMk cId="335105850" sldId="263"/>
            <ac:spMk id="28" creationId="{EC4E0CCC-4CF6-9707-3A6F-182C90A381F5}"/>
          </ac:spMkLst>
        </pc:spChg>
        <pc:spChg chg="add mod">
          <ac:chgData name="Phạm Nguyễn Hải Anh" userId="23ea9a85-13f0-411a-8a0b-03db198394d6" providerId="ADAL" clId="{7EA935C0-062E-41BF-ADB8-B28CEB147C8C}" dt="2023-11-07T13:34:33.528" v="1539" actId="1076"/>
          <ac:spMkLst>
            <pc:docMk/>
            <pc:sldMk cId="335105850" sldId="263"/>
            <ac:spMk id="29" creationId="{B0703EBF-165D-E859-C3D7-61C201B537CE}"/>
          </ac:spMkLst>
        </pc:spChg>
        <pc:spChg chg="add mod">
          <ac:chgData name="Phạm Nguyễn Hải Anh" userId="23ea9a85-13f0-411a-8a0b-03db198394d6" providerId="ADAL" clId="{7EA935C0-062E-41BF-ADB8-B28CEB147C8C}" dt="2023-11-07T13:49:51.600" v="1702" actId="571"/>
          <ac:spMkLst>
            <pc:docMk/>
            <pc:sldMk cId="335105850" sldId="263"/>
            <ac:spMk id="32" creationId="{DCCCDC59-71F8-21F9-557F-768C0F847BF0}"/>
          </ac:spMkLst>
        </pc:spChg>
        <pc:picChg chg="add del mod">
          <ac:chgData name="Phạm Nguyễn Hải Anh" userId="23ea9a85-13f0-411a-8a0b-03db198394d6" providerId="ADAL" clId="{7EA935C0-062E-41BF-ADB8-B28CEB147C8C}" dt="2023-11-07T13:19:32.412" v="1164" actId="478"/>
          <ac:picMkLst>
            <pc:docMk/>
            <pc:sldMk cId="335105850" sldId="263"/>
            <ac:picMk id="2" creationId="{3C62A71A-8337-25A4-880A-00098D8BBE46}"/>
          </ac:picMkLst>
        </pc:picChg>
        <pc:picChg chg="add mod">
          <ac:chgData name="Phạm Nguyễn Hải Anh" userId="23ea9a85-13f0-411a-8a0b-03db198394d6" providerId="ADAL" clId="{7EA935C0-062E-41BF-ADB8-B28CEB147C8C}" dt="2023-11-07T13:34:33.528" v="1539" actId="1076"/>
          <ac:picMkLst>
            <pc:docMk/>
            <pc:sldMk cId="335105850" sldId="263"/>
            <ac:picMk id="10" creationId="{10B4B9F3-16BD-71A9-1189-ED72A01F099C}"/>
          </ac:picMkLst>
        </pc:picChg>
        <pc:picChg chg="add del mod">
          <ac:chgData name="Phạm Nguyễn Hải Anh" userId="23ea9a85-13f0-411a-8a0b-03db198394d6" providerId="ADAL" clId="{7EA935C0-062E-41BF-ADB8-B28CEB147C8C}" dt="2023-11-07T13:19:31.796" v="1163" actId="478"/>
          <ac:picMkLst>
            <pc:docMk/>
            <pc:sldMk cId="335105850" sldId="263"/>
            <ac:picMk id="11" creationId="{D42353E0-5096-B57B-E914-4ADFD19F492F}"/>
          </ac:picMkLst>
        </pc:picChg>
        <pc:picChg chg="add mod">
          <ac:chgData name="Phạm Nguyễn Hải Anh" userId="23ea9a85-13f0-411a-8a0b-03db198394d6" providerId="ADAL" clId="{7EA935C0-062E-41BF-ADB8-B28CEB147C8C}" dt="2023-11-07T13:34:33.528" v="1539" actId="1076"/>
          <ac:picMkLst>
            <pc:docMk/>
            <pc:sldMk cId="335105850" sldId="263"/>
            <ac:picMk id="12" creationId="{512251B1-F94D-93BE-CF89-140518C0B064}"/>
          </ac:picMkLst>
        </pc:picChg>
        <pc:picChg chg="add mod">
          <ac:chgData name="Phạm Nguyễn Hải Anh" userId="23ea9a85-13f0-411a-8a0b-03db198394d6" providerId="ADAL" clId="{7EA935C0-062E-41BF-ADB8-B28CEB147C8C}" dt="2023-11-07T13:34:33.528" v="1539" actId="1076"/>
          <ac:picMkLst>
            <pc:docMk/>
            <pc:sldMk cId="335105850" sldId="263"/>
            <ac:picMk id="13" creationId="{E04038EB-B131-51FE-E80A-6A87CFC023F4}"/>
          </ac:picMkLst>
        </pc:picChg>
        <pc:cxnChg chg="add mod">
          <ac:chgData name="Phạm Nguyễn Hải Anh" userId="23ea9a85-13f0-411a-8a0b-03db198394d6" providerId="ADAL" clId="{7EA935C0-062E-41BF-ADB8-B28CEB147C8C}" dt="2023-11-07T13:34:33.528" v="1539" actId="1076"/>
          <ac:cxnSpMkLst>
            <pc:docMk/>
            <pc:sldMk cId="335105850" sldId="263"/>
            <ac:cxnSpMk id="6" creationId="{E62B3CBE-21E2-4074-94ED-8470B868FB04}"/>
          </ac:cxnSpMkLst>
        </pc:cxnChg>
        <pc:cxnChg chg="add mod">
          <ac:chgData name="Phạm Nguyễn Hải Anh" userId="23ea9a85-13f0-411a-8a0b-03db198394d6" providerId="ADAL" clId="{7EA935C0-062E-41BF-ADB8-B28CEB147C8C}" dt="2023-11-07T13:34:33.528" v="1539" actId="1076"/>
          <ac:cxnSpMkLst>
            <pc:docMk/>
            <pc:sldMk cId="335105850" sldId="263"/>
            <ac:cxnSpMk id="15" creationId="{0E38499F-29F6-35DC-3ECC-D5F144DF6B07}"/>
          </ac:cxnSpMkLst>
        </pc:cxnChg>
        <pc:cxnChg chg="add del mod">
          <ac:chgData name="Phạm Nguyễn Hải Anh" userId="23ea9a85-13f0-411a-8a0b-03db198394d6" providerId="ADAL" clId="{7EA935C0-062E-41BF-ADB8-B28CEB147C8C}" dt="2023-11-07T13:21:59.002" v="1181" actId="478"/>
          <ac:cxnSpMkLst>
            <pc:docMk/>
            <pc:sldMk cId="335105850" sldId="263"/>
            <ac:cxnSpMk id="17" creationId="{589A9A84-083A-C6F2-7B39-7812FFEBF8FE}"/>
          </ac:cxnSpMkLst>
        </pc:cxnChg>
        <pc:cxnChg chg="add mod">
          <ac:chgData name="Phạm Nguyễn Hải Anh" userId="23ea9a85-13f0-411a-8a0b-03db198394d6" providerId="ADAL" clId="{7EA935C0-062E-41BF-ADB8-B28CEB147C8C}" dt="2023-11-07T13:34:33.528" v="1539" actId="1076"/>
          <ac:cxnSpMkLst>
            <pc:docMk/>
            <pc:sldMk cId="335105850" sldId="263"/>
            <ac:cxnSpMk id="19" creationId="{5ED734A1-AE78-BDCE-0773-66995F3C463C}"/>
          </ac:cxnSpMkLst>
        </pc:cxnChg>
        <pc:cxnChg chg="add mod">
          <ac:chgData name="Phạm Nguyễn Hải Anh" userId="23ea9a85-13f0-411a-8a0b-03db198394d6" providerId="ADAL" clId="{7EA935C0-062E-41BF-ADB8-B28CEB147C8C}" dt="2023-11-07T13:34:33.528" v="1539" actId="1076"/>
          <ac:cxnSpMkLst>
            <pc:docMk/>
            <pc:sldMk cId="335105850" sldId="263"/>
            <ac:cxnSpMk id="20" creationId="{A3E2BB0B-AA4C-FD91-DAEA-8E188B7DF660}"/>
          </ac:cxnSpMkLst>
        </pc:cxnChg>
      </pc:sldChg>
      <pc:sldChg chg="addSp modSp new mod">
        <pc:chgData name="Phạm Nguyễn Hải Anh" userId="23ea9a85-13f0-411a-8a0b-03db198394d6" providerId="ADAL" clId="{7EA935C0-062E-41BF-ADB8-B28CEB147C8C}" dt="2023-11-07T15:27:50.989" v="2282" actId="20577"/>
        <pc:sldMkLst>
          <pc:docMk/>
          <pc:sldMk cId="614407634" sldId="264"/>
        </pc:sldMkLst>
        <pc:spChg chg="add mod">
          <ac:chgData name="Phạm Nguyễn Hải Anh" userId="23ea9a85-13f0-411a-8a0b-03db198394d6" providerId="ADAL" clId="{7EA935C0-062E-41BF-ADB8-B28CEB147C8C}" dt="2023-11-07T15:27:50.989" v="2282" actId="20577"/>
          <ac:spMkLst>
            <pc:docMk/>
            <pc:sldMk cId="614407634" sldId="264"/>
            <ac:spMk id="2" creationId="{9FB06BF2-332E-41FD-78D1-88B166D6AC1F}"/>
          </ac:spMkLst>
        </pc:spChg>
      </pc:sldChg>
      <pc:sldChg chg="addSp modSp new mod">
        <pc:chgData name="Phạm Nguyễn Hải Anh" userId="23ea9a85-13f0-411a-8a0b-03db198394d6" providerId="ADAL" clId="{7EA935C0-062E-41BF-ADB8-B28CEB147C8C}" dt="2023-11-07T14:41:07.177" v="2054" actId="20577"/>
        <pc:sldMkLst>
          <pc:docMk/>
          <pc:sldMk cId="4146495952" sldId="265"/>
        </pc:sldMkLst>
        <pc:spChg chg="add mod">
          <ac:chgData name="Phạm Nguyễn Hải Anh" userId="23ea9a85-13f0-411a-8a0b-03db198394d6" providerId="ADAL" clId="{7EA935C0-062E-41BF-ADB8-B28CEB147C8C}" dt="2023-11-07T14:41:07.177" v="2054" actId="20577"/>
          <ac:spMkLst>
            <pc:docMk/>
            <pc:sldMk cId="4146495952" sldId="265"/>
            <ac:spMk id="4" creationId="{C120397C-7283-173C-9ADC-BE33271369E0}"/>
          </ac:spMkLst>
        </pc:spChg>
        <pc:picChg chg="add mod">
          <ac:chgData name="Phạm Nguyễn Hải Anh" userId="23ea9a85-13f0-411a-8a0b-03db198394d6" providerId="ADAL" clId="{7EA935C0-062E-41BF-ADB8-B28CEB147C8C}" dt="2023-11-07T14:40:36.234" v="2030" actId="14100"/>
          <ac:picMkLst>
            <pc:docMk/>
            <pc:sldMk cId="4146495952" sldId="265"/>
            <ac:picMk id="3" creationId="{C26D354B-D522-AB30-5575-BAED35E609BE}"/>
          </ac:picMkLst>
        </pc:picChg>
      </pc:sldChg>
      <pc:sldChg chg="addSp modSp new mod">
        <pc:chgData name="Phạm Nguyễn Hải Anh" userId="23ea9a85-13f0-411a-8a0b-03db198394d6" providerId="ADAL" clId="{7EA935C0-062E-41BF-ADB8-B28CEB147C8C}" dt="2023-11-07T14:44:43.166" v="2117" actId="1076"/>
        <pc:sldMkLst>
          <pc:docMk/>
          <pc:sldMk cId="3869900289" sldId="266"/>
        </pc:sldMkLst>
        <pc:spChg chg="add mod">
          <ac:chgData name="Phạm Nguyễn Hải Anh" userId="23ea9a85-13f0-411a-8a0b-03db198394d6" providerId="ADAL" clId="{7EA935C0-062E-41BF-ADB8-B28CEB147C8C}" dt="2023-11-07T14:44:43.166" v="2117" actId="1076"/>
          <ac:spMkLst>
            <pc:docMk/>
            <pc:sldMk cId="3869900289" sldId="266"/>
            <ac:spMk id="2" creationId="{8241ECB2-A815-72B7-B453-101C53057743}"/>
          </ac:spMkLst>
        </pc:spChg>
      </pc:sldChg>
      <pc:sldChg chg="modSp add mod ord">
        <pc:chgData name="Phạm Nguyễn Hải Anh" userId="23ea9a85-13f0-411a-8a0b-03db198394d6" providerId="ADAL" clId="{7EA935C0-062E-41BF-ADB8-B28CEB147C8C}" dt="2023-11-08T03:41:24.313" v="3903" actId="20577"/>
        <pc:sldMkLst>
          <pc:docMk/>
          <pc:sldMk cId="1391749647" sldId="267"/>
        </pc:sldMkLst>
        <pc:spChg chg="mod">
          <ac:chgData name="Phạm Nguyễn Hải Anh" userId="23ea9a85-13f0-411a-8a0b-03db198394d6" providerId="ADAL" clId="{7EA935C0-062E-41BF-ADB8-B28CEB147C8C}" dt="2023-11-08T03:41:24.313" v="3903" actId="20577"/>
          <ac:spMkLst>
            <pc:docMk/>
            <pc:sldMk cId="1391749647" sldId="267"/>
            <ac:spMk id="3" creationId="{7102A516-EF8E-7920-5E1B-1D2A0C00DD5A}"/>
          </ac:spMkLst>
        </pc:spChg>
        <pc:picChg chg="mod">
          <ac:chgData name="Phạm Nguyễn Hải Anh" userId="23ea9a85-13f0-411a-8a0b-03db198394d6" providerId="ADAL" clId="{7EA935C0-062E-41BF-ADB8-B28CEB147C8C}" dt="2023-11-08T03:41:14.292" v="3898" actId="1076"/>
          <ac:picMkLst>
            <pc:docMk/>
            <pc:sldMk cId="1391749647" sldId="267"/>
            <ac:picMk id="5" creationId="{856BDAB7-BE07-C407-616A-6499CF12E1B3}"/>
          </ac:picMkLst>
        </pc:picChg>
      </pc:sldChg>
      <pc:sldChg chg="modSp add mod">
        <pc:chgData name="Phạm Nguyễn Hải Anh" userId="23ea9a85-13f0-411a-8a0b-03db198394d6" providerId="ADAL" clId="{7EA935C0-062E-41BF-ADB8-B28CEB147C8C}" dt="2023-11-08T03:22:17.006" v="3587" actId="1076"/>
        <pc:sldMkLst>
          <pc:docMk/>
          <pc:sldMk cId="2725607957" sldId="268"/>
        </pc:sldMkLst>
        <pc:spChg chg="mod">
          <ac:chgData name="Phạm Nguyễn Hải Anh" userId="23ea9a85-13f0-411a-8a0b-03db198394d6" providerId="ADAL" clId="{7EA935C0-062E-41BF-ADB8-B28CEB147C8C}" dt="2023-11-08T03:22:14.229" v="3586" actId="1076"/>
          <ac:spMkLst>
            <pc:docMk/>
            <pc:sldMk cId="2725607957" sldId="268"/>
            <ac:spMk id="6" creationId="{AE7FE836-1A4A-D1BB-EFAC-66F15BB39FC2}"/>
          </ac:spMkLst>
        </pc:spChg>
        <pc:picChg chg="mod">
          <ac:chgData name="Phạm Nguyễn Hải Anh" userId="23ea9a85-13f0-411a-8a0b-03db198394d6" providerId="ADAL" clId="{7EA935C0-062E-41BF-ADB8-B28CEB147C8C}" dt="2023-11-08T03:22:17.006" v="3587" actId="1076"/>
          <ac:picMkLst>
            <pc:docMk/>
            <pc:sldMk cId="2725607957" sldId="268"/>
            <ac:picMk id="2" creationId="{64F6F0FF-19DA-0EE2-C1F6-F64681540C88}"/>
          </ac:picMkLst>
        </pc:picChg>
      </pc:sldChg>
      <pc:sldChg chg="modSp add mod">
        <pc:chgData name="Phạm Nguyễn Hải Anh" userId="23ea9a85-13f0-411a-8a0b-03db198394d6" providerId="ADAL" clId="{7EA935C0-062E-41BF-ADB8-B28CEB147C8C}" dt="2023-11-08T04:05:06.462" v="3977"/>
        <pc:sldMkLst>
          <pc:docMk/>
          <pc:sldMk cId="65685670" sldId="269"/>
        </pc:sldMkLst>
        <pc:spChg chg="mod">
          <ac:chgData name="Phạm Nguyễn Hải Anh" userId="23ea9a85-13f0-411a-8a0b-03db198394d6" providerId="ADAL" clId="{7EA935C0-062E-41BF-ADB8-B28CEB147C8C}" dt="2023-11-08T04:05:06.462" v="3977"/>
          <ac:spMkLst>
            <pc:docMk/>
            <pc:sldMk cId="65685670" sldId="269"/>
            <ac:spMk id="3" creationId="{7102A516-EF8E-7920-5E1B-1D2A0C00DD5A}"/>
          </ac:spMkLst>
        </pc:spChg>
      </pc:sldChg>
      <pc:sldChg chg="modSp add mod">
        <pc:chgData name="Phạm Nguyễn Hải Anh" userId="23ea9a85-13f0-411a-8a0b-03db198394d6" providerId="ADAL" clId="{7EA935C0-062E-41BF-ADB8-B28CEB147C8C}" dt="2023-11-08T04:05:13.209" v="3979"/>
        <pc:sldMkLst>
          <pc:docMk/>
          <pc:sldMk cId="2876471357" sldId="270"/>
        </pc:sldMkLst>
        <pc:spChg chg="mod ord">
          <ac:chgData name="Phạm Nguyễn Hải Anh" userId="23ea9a85-13f0-411a-8a0b-03db198394d6" providerId="ADAL" clId="{7EA935C0-062E-41BF-ADB8-B28CEB147C8C}" dt="2023-11-08T03:43:53.729" v="3912" actId="1076"/>
          <ac:spMkLst>
            <pc:docMk/>
            <pc:sldMk cId="2876471357" sldId="270"/>
            <ac:spMk id="2" creationId="{359204BB-6A73-98DA-6445-86CECFD9B8E3}"/>
          </ac:spMkLst>
        </pc:spChg>
        <pc:spChg chg="mod">
          <ac:chgData name="Phạm Nguyễn Hải Anh" userId="23ea9a85-13f0-411a-8a0b-03db198394d6" providerId="ADAL" clId="{7EA935C0-062E-41BF-ADB8-B28CEB147C8C}" dt="2023-11-08T04:05:13.209" v="3979"/>
          <ac:spMkLst>
            <pc:docMk/>
            <pc:sldMk cId="2876471357" sldId="270"/>
            <ac:spMk id="3" creationId="{7102A516-EF8E-7920-5E1B-1D2A0C00DD5A}"/>
          </ac:spMkLst>
        </pc:spChg>
        <pc:picChg chg="mod">
          <ac:chgData name="Phạm Nguyễn Hải Anh" userId="23ea9a85-13f0-411a-8a0b-03db198394d6" providerId="ADAL" clId="{7EA935C0-062E-41BF-ADB8-B28CEB147C8C}" dt="2023-11-08T03:43:24.071" v="3907" actId="1076"/>
          <ac:picMkLst>
            <pc:docMk/>
            <pc:sldMk cId="2876471357" sldId="270"/>
            <ac:picMk id="6" creationId="{03A206FD-B694-FF64-3042-D09E8A7C46C3}"/>
          </ac:picMkLst>
        </pc:picChg>
      </pc:sldChg>
      <pc:sldChg chg="add del">
        <pc:chgData name="Phạm Nguyễn Hải Anh" userId="23ea9a85-13f0-411a-8a0b-03db198394d6" providerId="ADAL" clId="{7EA935C0-062E-41BF-ADB8-B28CEB147C8C}" dt="2023-11-07T14:45:34.222" v="2172"/>
        <pc:sldMkLst>
          <pc:docMk/>
          <pc:sldMk cId="1039963092" sldId="271"/>
        </pc:sldMkLst>
      </pc:sldChg>
      <pc:sldChg chg="modSp add mod">
        <pc:chgData name="Phạm Nguyễn Hải Anh" userId="23ea9a85-13f0-411a-8a0b-03db198394d6" providerId="ADAL" clId="{7EA935C0-062E-41BF-ADB8-B28CEB147C8C}" dt="2023-11-07T14:45:54.538" v="2179" actId="20577"/>
        <pc:sldMkLst>
          <pc:docMk/>
          <pc:sldMk cId="3617508692" sldId="271"/>
        </pc:sldMkLst>
        <pc:spChg chg="mod">
          <ac:chgData name="Phạm Nguyễn Hải Anh" userId="23ea9a85-13f0-411a-8a0b-03db198394d6" providerId="ADAL" clId="{7EA935C0-062E-41BF-ADB8-B28CEB147C8C}" dt="2023-11-07T14:45:54.538" v="2179" actId="20577"/>
          <ac:spMkLst>
            <pc:docMk/>
            <pc:sldMk cId="3617508692" sldId="271"/>
            <ac:spMk id="2" creationId="{9FB06BF2-332E-41FD-78D1-88B166D6AC1F}"/>
          </ac:spMkLst>
        </pc:spChg>
      </pc:sldChg>
      <pc:sldChg chg="addSp modSp new mod modAnim">
        <pc:chgData name="Phạm Nguyễn Hải Anh" userId="23ea9a85-13f0-411a-8a0b-03db198394d6" providerId="ADAL" clId="{7EA935C0-062E-41BF-ADB8-B28CEB147C8C}" dt="2023-11-07T16:24:57.468" v="3140" actId="1076"/>
        <pc:sldMkLst>
          <pc:docMk/>
          <pc:sldMk cId="2877556500" sldId="272"/>
        </pc:sldMkLst>
        <pc:picChg chg="add mod">
          <ac:chgData name="Phạm Nguyễn Hải Anh" userId="23ea9a85-13f0-411a-8a0b-03db198394d6" providerId="ADAL" clId="{7EA935C0-062E-41BF-ADB8-B28CEB147C8C}" dt="2023-11-07T16:24:57.468" v="3140" actId="1076"/>
          <ac:picMkLst>
            <pc:docMk/>
            <pc:sldMk cId="2877556500" sldId="272"/>
            <ac:picMk id="2" creationId="{8578ED3D-F9C8-CA5D-285B-16599272215C}"/>
          </ac:picMkLst>
        </pc:picChg>
      </pc:sldChg>
      <pc:sldChg chg="modSp add mod ord">
        <pc:chgData name="Phạm Nguyễn Hải Anh" userId="23ea9a85-13f0-411a-8a0b-03db198394d6" providerId="ADAL" clId="{7EA935C0-062E-41BF-ADB8-B28CEB147C8C}" dt="2023-11-07T15:28:50.337" v="2287"/>
        <pc:sldMkLst>
          <pc:docMk/>
          <pc:sldMk cId="1302741552" sldId="273"/>
        </pc:sldMkLst>
        <pc:spChg chg="mod">
          <ac:chgData name="Phạm Nguyễn Hải Anh" userId="23ea9a85-13f0-411a-8a0b-03db198394d6" providerId="ADAL" clId="{7EA935C0-062E-41BF-ADB8-B28CEB147C8C}" dt="2023-11-07T15:28:50.337" v="2287"/>
          <ac:spMkLst>
            <pc:docMk/>
            <pc:sldMk cId="1302741552" sldId="273"/>
            <ac:spMk id="2" creationId="{9FB06BF2-332E-41FD-78D1-88B166D6AC1F}"/>
          </ac:spMkLst>
        </pc:spChg>
      </pc:sldChg>
      <pc:sldChg chg="addSp delSp modSp add mod">
        <pc:chgData name="Phạm Nguyễn Hải Anh" userId="23ea9a85-13f0-411a-8a0b-03db198394d6" providerId="ADAL" clId="{7EA935C0-062E-41BF-ADB8-B28CEB147C8C}" dt="2023-11-07T17:09:30.647" v="3395" actId="20577"/>
        <pc:sldMkLst>
          <pc:docMk/>
          <pc:sldMk cId="2621825563" sldId="274"/>
        </pc:sldMkLst>
        <pc:spChg chg="mod">
          <ac:chgData name="Phạm Nguyễn Hải Anh" userId="23ea9a85-13f0-411a-8a0b-03db198394d6" providerId="ADAL" clId="{7EA935C0-062E-41BF-ADB8-B28CEB147C8C}" dt="2023-11-07T15:29:07.076" v="2292" actId="20577"/>
          <ac:spMkLst>
            <pc:docMk/>
            <pc:sldMk cId="2621825563" sldId="274"/>
            <ac:spMk id="3" creationId="{7102A516-EF8E-7920-5E1B-1D2A0C00DD5A}"/>
          </ac:spMkLst>
        </pc:spChg>
        <pc:spChg chg="del">
          <ac:chgData name="Phạm Nguyễn Hải Anh" userId="23ea9a85-13f0-411a-8a0b-03db198394d6" providerId="ADAL" clId="{7EA935C0-062E-41BF-ADB8-B28CEB147C8C}" dt="2023-11-07T15:23:15.785" v="2205" actId="478"/>
          <ac:spMkLst>
            <pc:docMk/>
            <pc:sldMk cId="2621825563" sldId="274"/>
            <ac:spMk id="4" creationId="{EAF49F7F-D1E6-CB8E-4C5D-986C3BDFD7B4}"/>
          </ac:spMkLst>
        </pc:spChg>
        <pc:spChg chg="add mod">
          <ac:chgData name="Phạm Nguyễn Hải Anh" userId="23ea9a85-13f0-411a-8a0b-03db198394d6" providerId="ADAL" clId="{7EA935C0-062E-41BF-ADB8-B28CEB147C8C}" dt="2023-11-07T17:09:30.647" v="3395" actId="20577"/>
          <ac:spMkLst>
            <pc:docMk/>
            <pc:sldMk cId="2621825563" sldId="274"/>
            <ac:spMk id="5" creationId="{C6AB0DF5-C1BE-C38A-B103-CD7979E02DF4}"/>
          </ac:spMkLst>
        </pc:spChg>
      </pc:sldChg>
      <pc:sldChg chg="modSp add mod ord">
        <pc:chgData name="Phạm Nguyễn Hải Anh" userId="23ea9a85-13f0-411a-8a0b-03db198394d6" providerId="ADAL" clId="{7EA935C0-062E-41BF-ADB8-B28CEB147C8C}" dt="2023-11-07T15:28:43.604" v="2286"/>
        <pc:sldMkLst>
          <pc:docMk/>
          <pc:sldMk cId="3571471341" sldId="275"/>
        </pc:sldMkLst>
        <pc:spChg chg="mod">
          <ac:chgData name="Phạm Nguyễn Hải Anh" userId="23ea9a85-13f0-411a-8a0b-03db198394d6" providerId="ADAL" clId="{7EA935C0-062E-41BF-ADB8-B28CEB147C8C}" dt="2023-11-07T15:28:43.604" v="2286"/>
          <ac:spMkLst>
            <pc:docMk/>
            <pc:sldMk cId="3571471341" sldId="275"/>
            <ac:spMk id="2" creationId="{9FB06BF2-332E-41FD-78D1-88B166D6AC1F}"/>
          </ac:spMkLst>
        </pc:spChg>
      </pc:sldChg>
      <pc:sldChg chg="modSp add mod">
        <pc:chgData name="Phạm Nguyễn Hải Anh" userId="23ea9a85-13f0-411a-8a0b-03db198394d6" providerId="ADAL" clId="{7EA935C0-062E-41BF-ADB8-B28CEB147C8C}" dt="2023-11-07T15:27:45.023" v="2272" actId="20577"/>
        <pc:sldMkLst>
          <pc:docMk/>
          <pc:sldMk cId="3905509720" sldId="276"/>
        </pc:sldMkLst>
        <pc:spChg chg="mod">
          <ac:chgData name="Phạm Nguyễn Hải Anh" userId="23ea9a85-13f0-411a-8a0b-03db198394d6" providerId="ADAL" clId="{7EA935C0-062E-41BF-ADB8-B28CEB147C8C}" dt="2023-11-07T15:27:45.023" v="2272" actId="20577"/>
          <ac:spMkLst>
            <pc:docMk/>
            <pc:sldMk cId="3905509720" sldId="276"/>
            <ac:spMk id="2" creationId="{9FB06BF2-332E-41FD-78D1-88B166D6AC1F}"/>
          </ac:spMkLst>
        </pc:spChg>
      </pc:sldChg>
      <pc:sldChg chg="modSp add mod">
        <pc:chgData name="Phạm Nguyễn Hải Anh" userId="23ea9a85-13f0-411a-8a0b-03db198394d6" providerId="ADAL" clId="{7EA935C0-062E-41BF-ADB8-B28CEB147C8C}" dt="2023-11-07T15:28:27.114" v="2285"/>
        <pc:sldMkLst>
          <pc:docMk/>
          <pc:sldMk cId="4026151146" sldId="277"/>
        </pc:sldMkLst>
        <pc:spChg chg="mod">
          <ac:chgData name="Phạm Nguyễn Hải Anh" userId="23ea9a85-13f0-411a-8a0b-03db198394d6" providerId="ADAL" clId="{7EA935C0-062E-41BF-ADB8-B28CEB147C8C}" dt="2023-11-07T15:28:27.114" v="2285"/>
          <ac:spMkLst>
            <pc:docMk/>
            <pc:sldMk cId="4026151146" sldId="277"/>
            <ac:spMk id="2" creationId="{9FB06BF2-332E-41FD-78D1-88B166D6AC1F}"/>
          </ac:spMkLst>
        </pc:spChg>
      </pc:sldChg>
      <pc:sldChg chg="addSp delSp modSp add mod">
        <pc:chgData name="Phạm Nguyễn Hải Anh" userId="23ea9a85-13f0-411a-8a0b-03db198394d6" providerId="ADAL" clId="{7EA935C0-062E-41BF-ADB8-B28CEB147C8C}" dt="2023-11-07T15:47:27.276" v="2437" actId="1076"/>
        <pc:sldMkLst>
          <pc:docMk/>
          <pc:sldMk cId="1841089621" sldId="278"/>
        </pc:sldMkLst>
        <pc:spChg chg="mod">
          <ac:chgData name="Phạm Nguyễn Hải Anh" userId="23ea9a85-13f0-411a-8a0b-03db198394d6" providerId="ADAL" clId="{7EA935C0-062E-41BF-ADB8-B28CEB147C8C}" dt="2023-11-07T15:29:57.175" v="2310" actId="20577"/>
          <ac:spMkLst>
            <pc:docMk/>
            <pc:sldMk cId="1841089621" sldId="278"/>
            <ac:spMk id="3" creationId="{7102A516-EF8E-7920-5E1B-1D2A0C00DD5A}"/>
          </ac:spMkLst>
        </pc:spChg>
        <pc:spChg chg="add del mod">
          <ac:chgData name="Phạm Nguyễn Hải Anh" userId="23ea9a85-13f0-411a-8a0b-03db198394d6" providerId="ADAL" clId="{7EA935C0-062E-41BF-ADB8-B28CEB147C8C}" dt="2023-11-07T15:41:34.235" v="2315"/>
          <ac:spMkLst>
            <pc:docMk/>
            <pc:sldMk cId="1841089621" sldId="278"/>
            <ac:spMk id="4" creationId="{F621D64F-5C30-820C-1E9D-F6865C1841DE}"/>
          </ac:spMkLst>
        </pc:spChg>
        <pc:spChg chg="add mod">
          <ac:chgData name="Phạm Nguyễn Hải Anh" userId="23ea9a85-13f0-411a-8a0b-03db198394d6" providerId="ADAL" clId="{7EA935C0-062E-41BF-ADB8-B28CEB147C8C}" dt="2023-11-07T15:43:01.294" v="2335" actId="1076"/>
          <ac:spMkLst>
            <pc:docMk/>
            <pc:sldMk cId="1841089621" sldId="278"/>
            <ac:spMk id="6" creationId="{21AFF668-FDCB-6180-2110-1A1D62366C75}"/>
          </ac:spMkLst>
        </pc:spChg>
        <pc:spChg chg="add mod">
          <ac:chgData name="Phạm Nguyễn Hải Anh" userId="23ea9a85-13f0-411a-8a0b-03db198394d6" providerId="ADAL" clId="{7EA935C0-062E-41BF-ADB8-B28CEB147C8C}" dt="2023-11-07T15:42:59.076" v="2334" actId="1076"/>
          <ac:spMkLst>
            <pc:docMk/>
            <pc:sldMk cId="1841089621" sldId="278"/>
            <ac:spMk id="8" creationId="{6FC380E8-CC6C-C76B-3ABA-9EA5F5D05ADB}"/>
          </ac:spMkLst>
        </pc:spChg>
        <pc:spChg chg="add mod">
          <ac:chgData name="Phạm Nguyễn Hải Anh" userId="23ea9a85-13f0-411a-8a0b-03db198394d6" providerId="ADAL" clId="{7EA935C0-062E-41BF-ADB8-B28CEB147C8C}" dt="2023-11-07T15:45:17.203" v="2421" actId="1076"/>
          <ac:spMkLst>
            <pc:docMk/>
            <pc:sldMk cId="1841089621" sldId="278"/>
            <ac:spMk id="9" creationId="{EDCE734E-086D-229C-160E-99CF750A4B85}"/>
          </ac:spMkLst>
        </pc:spChg>
        <pc:spChg chg="add mod">
          <ac:chgData name="Phạm Nguyễn Hải Anh" userId="23ea9a85-13f0-411a-8a0b-03db198394d6" providerId="ADAL" clId="{7EA935C0-062E-41BF-ADB8-B28CEB147C8C}" dt="2023-11-07T15:45:31.329" v="2431" actId="20577"/>
          <ac:spMkLst>
            <pc:docMk/>
            <pc:sldMk cId="1841089621" sldId="278"/>
            <ac:spMk id="10" creationId="{35E53497-16A8-CBE5-D9D7-9FA120254EC7}"/>
          </ac:spMkLst>
        </pc:spChg>
        <pc:spChg chg="add mod">
          <ac:chgData name="Phạm Nguyễn Hải Anh" userId="23ea9a85-13f0-411a-8a0b-03db198394d6" providerId="ADAL" clId="{7EA935C0-062E-41BF-ADB8-B28CEB147C8C}" dt="2023-11-07T15:47:27.276" v="2437" actId="1076"/>
          <ac:spMkLst>
            <pc:docMk/>
            <pc:sldMk cId="1841089621" sldId="278"/>
            <ac:spMk id="12" creationId="{9E2A132B-9915-AEF9-7C15-3AB40C9CB139}"/>
          </ac:spMkLst>
        </pc:spChg>
      </pc:sldChg>
      <pc:sldChg chg="add del">
        <pc:chgData name="Phạm Nguyễn Hải Anh" userId="23ea9a85-13f0-411a-8a0b-03db198394d6" providerId="ADAL" clId="{7EA935C0-062E-41BF-ADB8-B28CEB147C8C}" dt="2023-11-07T15:29:30.130" v="2294"/>
        <pc:sldMkLst>
          <pc:docMk/>
          <pc:sldMk cId="2955303883" sldId="278"/>
        </pc:sldMkLst>
      </pc:sldChg>
      <pc:sldChg chg="addSp delSp modSp add mod">
        <pc:chgData name="Phạm Nguyễn Hải Anh" userId="23ea9a85-13f0-411a-8a0b-03db198394d6" providerId="ADAL" clId="{7EA935C0-062E-41BF-ADB8-B28CEB147C8C}" dt="2023-11-07T16:17:15.630" v="3136" actId="1036"/>
        <pc:sldMkLst>
          <pc:docMk/>
          <pc:sldMk cId="793173953" sldId="279"/>
        </pc:sldMkLst>
        <pc:spChg chg="mod">
          <ac:chgData name="Phạm Nguyễn Hải Anh" userId="23ea9a85-13f0-411a-8a0b-03db198394d6" providerId="ADAL" clId="{7EA935C0-062E-41BF-ADB8-B28CEB147C8C}" dt="2023-11-07T16:16:58.557" v="3132" actId="14100"/>
          <ac:spMkLst>
            <pc:docMk/>
            <pc:sldMk cId="793173953" sldId="279"/>
            <ac:spMk id="3" creationId="{7102A516-EF8E-7920-5E1B-1D2A0C00DD5A}"/>
          </ac:spMkLst>
        </pc:spChg>
        <pc:spChg chg="add mod">
          <ac:chgData name="Phạm Nguyễn Hải Anh" userId="23ea9a85-13f0-411a-8a0b-03db198394d6" providerId="ADAL" clId="{7EA935C0-062E-41BF-ADB8-B28CEB147C8C}" dt="2023-11-07T16:07:48.443" v="3092" actId="1076"/>
          <ac:spMkLst>
            <pc:docMk/>
            <pc:sldMk cId="793173953" sldId="279"/>
            <ac:spMk id="4" creationId="{4AC9F9D3-3459-89FA-862D-695297FFDEF2}"/>
          </ac:spMkLst>
        </pc:spChg>
        <pc:spChg chg="del">
          <ac:chgData name="Phạm Nguyễn Hải Anh" userId="23ea9a85-13f0-411a-8a0b-03db198394d6" providerId="ADAL" clId="{7EA935C0-062E-41BF-ADB8-B28CEB147C8C}" dt="2023-11-07T15:48:36.007" v="2443" actId="478"/>
          <ac:spMkLst>
            <pc:docMk/>
            <pc:sldMk cId="793173953" sldId="279"/>
            <ac:spMk id="6" creationId="{21AFF668-FDCB-6180-2110-1A1D62366C75}"/>
          </ac:spMkLst>
        </pc:spChg>
        <pc:spChg chg="add mod">
          <ac:chgData name="Phạm Nguyễn Hải Anh" userId="23ea9a85-13f0-411a-8a0b-03db198394d6" providerId="ADAL" clId="{7EA935C0-062E-41BF-ADB8-B28CEB147C8C}" dt="2023-11-07T16:07:39.142" v="3090" actId="164"/>
          <ac:spMkLst>
            <pc:docMk/>
            <pc:sldMk cId="793173953" sldId="279"/>
            <ac:spMk id="7" creationId="{B19EDDA1-8714-6D9F-6F24-638E0B9099F1}"/>
          </ac:spMkLst>
        </pc:spChg>
        <pc:spChg chg="del">
          <ac:chgData name="Phạm Nguyễn Hải Anh" userId="23ea9a85-13f0-411a-8a0b-03db198394d6" providerId="ADAL" clId="{7EA935C0-062E-41BF-ADB8-B28CEB147C8C}" dt="2023-11-07T15:48:34.106" v="2442" actId="478"/>
          <ac:spMkLst>
            <pc:docMk/>
            <pc:sldMk cId="793173953" sldId="279"/>
            <ac:spMk id="8" creationId="{6FC380E8-CC6C-C76B-3ABA-9EA5F5D05ADB}"/>
          </ac:spMkLst>
        </pc:spChg>
        <pc:spChg chg="del">
          <ac:chgData name="Phạm Nguyễn Hải Anh" userId="23ea9a85-13f0-411a-8a0b-03db198394d6" providerId="ADAL" clId="{7EA935C0-062E-41BF-ADB8-B28CEB147C8C}" dt="2023-11-07T15:48:32.452" v="2440" actId="478"/>
          <ac:spMkLst>
            <pc:docMk/>
            <pc:sldMk cId="793173953" sldId="279"/>
            <ac:spMk id="9" creationId="{EDCE734E-086D-229C-160E-99CF750A4B85}"/>
          </ac:spMkLst>
        </pc:spChg>
        <pc:spChg chg="del">
          <ac:chgData name="Phạm Nguyễn Hải Anh" userId="23ea9a85-13f0-411a-8a0b-03db198394d6" providerId="ADAL" clId="{7EA935C0-062E-41BF-ADB8-B28CEB147C8C}" dt="2023-11-07T15:48:33.253" v="2441" actId="478"/>
          <ac:spMkLst>
            <pc:docMk/>
            <pc:sldMk cId="793173953" sldId="279"/>
            <ac:spMk id="10" creationId="{35E53497-16A8-CBE5-D9D7-9FA120254EC7}"/>
          </ac:spMkLst>
        </pc:spChg>
        <pc:spChg chg="del">
          <ac:chgData name="Phạm Nguyễn Hải Anh" userId="23ea9a85-13f0-411a-8a0b-03db198394d6" providerId="ADAL" clId="{7EA935C0-062E-41BF-ADB8-B28CEB147C8C}" dt="2023-11-07T15:48:31.152" v="2439" actId="478"/>
          <ac:spMkLst>
            <pc:docMk/>
            <pc:sldMk cId="793173953" sldId="279"/>
            <ac:spMk id="12" creationId="{9E2A132B-9915-AEF9-7C15-3AB40C9CB139}"/>
          </ac:spMkLst>
        </pc:spChg>
        <pc:spChg chg="add mod">
          <ac:chgData name="Phạm Nguyễn Hải Anh" userId="23ea9a85-13f0-411a-8a0b-03db198394d6" providerId="ADAL" clId="{7EA935C0-062E-41BF-ADB8-B28CEB147C8C}" dt="2023-11-07T16:07:39.142" v="3090" actId="164"/>
          <ac:spMkLst>
            <pc:docMk/>
            <pc:sldMk cId="793173953" sldId="279"/>
            <ac:spMk id="15" creationId="{1E8DBE70-CA4C-A99D-0B40-24E39E1095F7}"/>
          </ac:spMkLst>
        </pc:spChg>
        <pc:spChg chg="add mod">
          <ac:chgData name="Phạm Nguyễn Hải Anh" userId="23ea9a85-13f0-411a-8a0b-03db198394d6" providerId="ADAL" clId="{7EA935C0-062E-41BF-ADB8-B28CEB147C8C}" dt="2023-11-07T16:17:15.630" v="3136" actId="1036"/>
          <ac:spMkLst>
            <pc:docMk/>
            <pc:sldMk cId="793173953" sldId="279"/>
            <ac:spMk id="23" creationId="{411F1137-6464-BE5C-53C2-73E1CA109433}"/>
          </ac:spMkLst>
        </pc:spChg>
        <pc:grpChg chg="add mod">
          <ac:chgData name="Phạm Nguyễn Hải Anh" userId="23ea9a85-13f0-411a-8a0b-03db198394d6" providerId="ADAL" clId="{7EA935C0-062E-41BF-ADB8-B28CEB147C8C}" dt="2023-11-07T16:17:10.377" v="3133" actId="1076"/>
          <ac:grpSpMkLst>
            <pc:docMk/>
            <pc:sldMk cId="793173953" sldId="279"/>
            <ac:grpSpMk id="19" creationId="{82B227BA-0298-058F-864C-7171BCA6A951}"/>
          </ac:grpSpMkLst>
        </pc:grpChg>
        <pc:picChg chg="add del mod ord">
          <ac:chgData name="Phạm Nguyễn Hải Anh" userId="23ea9a85-13f0-411a-8a0b-03db198394d6" providerId="ADAL" clId="{7EA935C0-062E-41BF-ADB8-B28CEB147C8C}" dt="2023-11-07T16:12:18.418" v="3105" actId="478"/>
          <ac:picMkLst>
            <pc:docMk/>
            <pc:sldMk cId="793173953" sldId="279"/>
            <ac:picMk id="18" creationId="{B471B3A1-9057-1F54-BF09-1C8510241254}"/>
          </ac:picMkLst>
        </pc:picChg>
        <pc:cxnChg chg="add mod">
          <ac:chgData name="Phạm Nguyễn Hải Anh" userId="23ea9a85-13f0-411a-8a0b-03db198394d6" providerId="ADAL" clId="{7EA935C0-062E-41BF-ADB8-B28CEB147C8C}" dt="2023-11-07T16:16:58.557" v="3132" actId="14100"/>
          <ac:cxnSpMkLst>
            <pc:docMk/>
            <pc:sldMk cId="793173953" sldId="279"/>
            <ac:cxnSpMk id="13" creationId="{2B635ECF-8D64-07C3-C8AC-CE6EF72BBC70}"/>
          </ac:cxnSpMkLst>
        </pc:cxnChg>
      </pc:sldChg>
      <pc:sldChg chg="addSp modSp new mod modAnim">
        <pc:chgData name="Phạm Nguyễn Hải Anh" userId="23ea9a85-13f0-411a-8a0b-03db198394d6" providerId="ADAL" clId="{7EA935C0-062E-41BF-ADB8-B28CEB147C8C}" dt="2023-11-07T16:25:18.383" v="3145" actId="1076"/>
        <pc:sldMkLst>
          <pc:docMk/>
          <pc:sldMk cId="3679014883" sldId="280"/>
        </pc:sldMkLst>
        <pc:picChg chg="add mod">
          <ac:chgData name="Phạm Nguyễn Hải Anh" userId="23ea9a85-13f0-411a-8a0b-03db198394d6" providerId="ADAL" clId="{7EA935C0-062E-41BF-ADB8-B28CEB147C8C}" dt="2023-11-07T16:25:18.383" v="3145" actId="1076"/>
          <ac:picMkLst>
            <pc:docMk/>
            <pc:sldMk cId="3679014883" sldId="280"/>
            <ac:picMk id="2" creationId="{34705716-F86B-0F16-C80D-13246B6C324E}"/>
          </ac:picMkLst>
        </pc:picChg>
      </pc:sldChg>
      <pc:sldChg chg="addSp delSp modSp new mod">
        <pc:chgData name="Phạm Nguyễn Hải Anh" userId="23ea9a85-13f0-411a-8a0b-03db198394d6" providerId="ADAL" clId="{7EA935C0-062E-41BF-ADB8-B28CEB147C8C}" dt="2023-11-08T03:29:57.322" v="3831" actId="20577"/>
        <pc:sldMkLst>
          <pc:docMk/>
          <pc:sldMk cId="2768999775" sldId="281"/>
        </pc:sldMkLst>
        <pc:spChg chg="add mod">
          <ac:chgData name="Phạm Nguyễn Hải Anh" userId="23ea9a85-13f0-411a-8a0b-03db198394d6" providerId="ADAL" clId="{7EA935C0-062E-41BF-ADB8-B28CEB147C8C}" dt="2023-11-08T03:29:35.836" v="3803" actId="1076"/>
          <ac:spMkLst>
            <pc:docMk/>
            <pc:sldMk cId="2768999775" sldId="281"/>
            <ac:spMk id="2" creationId="{5A673EF7-EA61-0830-F126-9373F98E3473}"/>
          </ac:spMkLst>
        </pc:spChg>
        <pc:spChg chg="add mod">
          <ac:chgData name="Phạm Nguyễn Hải Anh" userId="23ea9a85-13f0-411a-8a0b-03db198394d6" providerId="ADAL" clId="{7EA935C0-062E-41BF-ADB8-B28CEB147C8C}" dt="2023-11-08T03:29:44" v="3805" actId="1076"/>
          <ac:spMkLst>
            <pc:docMk/>
            <pc:sldMk cId="2768999775" sldId="281"/>
            <ac:spMk id="4" creationId="{8430A5AE-ED33-600F-1395-4C0E2531D7E7}"/>
          </ac:spMkLst>
        </pc:spChg>
        <pc:spChg chg="add del mod">
          <ac:chgData name="Phạm Nguyễn Hải Anh" userId="23ea9a85-13f0-411a-8a0b-03db198394d6" providerId="ADAL" clId="{7EA935C0-062E-41BF-ADB8-B28CEB147C8C}" dt="2023-11-08T03:29:21.327" v="3773"/>
          <ac:spMkLst>
            <pc:docMk/>
            <pc:sldMk cId="2768999775" sldId="281"/>
            <ac:spMk id="8" creationId="{C4CCD7BC-E7AC-05CD-2644-A1273CB99FE3}"/>
          </ac:spMkLst>
        </pc:spChg>
        <pc:spChg chg="add mod">
          <ac:chgData name="Phạm Nguyễn Hải Anh" userId="23ea9a85-13f0-411a-8a0b-03db198394d6" providerId="ADAL" clId="{7EA935C0-062E-41BF-ADB8-B28CEB147C8C}" dt="2023-11-08T03:29:57.322" v="3831" actId="20577"/>
          <ac:spMkLst>
            <pc:docMk/>
            <pc:sldMk cId="2768999775" sldId="281"/>
            <ac:spMk id="10" creationId="{BC29C242-138B-5560-3F2B-7CE35A8D3D2F}"/>
          </ac:spMkLst>
        </pc:spChg>
        <pc:picChg chg="add mod">
          <ac:chgData name="Phạm Nguyễn Hải Anh" userId="23ea9a85-13f0-411a-8a0b-03db198394d6" providerId="ADAL" clId="{7EA935C0-062E-41BF-ADB8-B28CEB147C8C}" dt="2023-11-08T03:29:32.569" v="3802" actId="1035"/>
          <ac:picMkLst>
            <pc:docMk/>
            <pc:sldMk cId="2768999775" sldId="281"/>
            <ac:picMk id="3" creationId="{B09F569A-EAAB-F34D-C7CB-0DFD9492AEA8}"/>
          </ac:picMkLst>
        </pc:picChg>
        <pc:picChg chg="add del mod">
          <ac:chgData name="Phạm Nguyễn Hải Anh" userId="23ea9a85-13f0-411a-8a0b-03db198394d6" providerId="ADAL" clId="{7EA935C0-062E-41BF-ADB8-B28CEB147C8C}" dt="2023-11-07T16:58:43.262" v="3154" actId="478"/>
          <ac:picMkLst>
            <pc:docMk/>
            <pc:sldMk cId="2768999775" sldId="281"/>
            <ac:picMk id="5" creationId="{D15735F4-5AEB-57C7-91C6-7A810FCAC089}"/>
          </ac:picMkLst>
        </pc:picChg>
        <pc:picChg chg="add mod">
          <ac:chgData name="Phạm Nguyễn Hải Anh" userId="23ea9a85-13f0-411a-8a0b-03db198394d6" providerId="ADAL" clId="{7EA935C0-062E-41BF-ADB8-B28CEB147C8C}" dt="2023-11-08T03:29:32.569" v="3802" actId="1035"/>
          <ac:picMkLst>
            <pc:docMk/>
            <pc:sldMk cId="2768999775" sldId="281"/>
            <ac:picMk id="6" creationId="{9F91AD92-560E-E475-9B00-8A6B0D99B2C6}"/>
          </ac:picMkLst>
        </pc:picChg>
        <pc:picChg chg="add mod">
          <ac:chgData name="Phạm Nguyễn Hải Anh" userId="23ea9a85-13f0-411a-8a0b-03db198394d6" providerId="ADAL" clId="{7EA935C0-062E-41BF-ADB8-B28CEB147C8C}" dt="2023-11-08T03:29:39.592" v="3804" actId="1076"/>
          <ac:picMkLst>
            <pc:docMk/>
            <pc:sldMk cId="2768999775" sldId="281"/>
            <ac:picMk id="7" creationId="{E6D892D0-C603-6549-D287-FE68738B8C56}"/>
          </ac:picMkLst>
        </pc:picChg>
      </pc:sldChg>
      <pc:sldChg chg="addSp new mod">
        <pc:chgData name="Phạm Nguyễn Hải Anh" userId="23ea9a85-13f0-411a-8a0b-03db198394d6" providerId="ADAL" clId="{7EA935C0-062E-41BF-ADB8-B28CEB147C8C}" dt="2023-11-07T17:01:13.228" v="3158" actId="22"/>
        <pc:sldMkLst>
          <pc:docMk/>
          <pc:sldMk cId="3903672037" sldId="282"/>
        </pc:sldMkLst>
        <pc:picChg chg="add">
          <ac:chgData name="Phạm Nguyễn Hải Anh" userId="23ea9a85-13f0-411a-8a0b-03db198394d6" providerId="ADAL" clId="{7EA935C0-062E-41BF-ADB8-B28CEB147C8C}" dt="2023-11-07T17:01:13.228" v="3158" actId="22"/>
          <ac:picMkLst>
            <pc:docMk/>
            <pc:sldMk cId="3903672037" sldId="282"/>
            <ac:picMk id="3" creationId="{D6E8683B-F44B-EF35-7A42-3F7B345DDB2C}"/>
          </ac:picMkLst>
        </pc:picChg>
      </pc:sldChg>
      <pc:sldChg chg="modSp mod">
        <pc:chgData name="Phạm Nguyễn Hải Anh" userId="23ea9a85-13f0-411a-8a0b-03db198394d6" providerId="ADAL" clId="{7EA935C0-062E-41BF-ADB8-B28CEB147C8C}" dt="2023-11-08T04:05:09.794" v="3978"/>
        <pc:sldMkLst>
          <pc:docMk/>
          <pc:sldMk cId="1510149710" sldId="283"/>
        </pc:sldMkLst>
        <pc:spChg chg="mod">
          <ac:chgData name="Phạm Nguyễn Hải Anh" userId="23ea9a85-13f0-411a-8a0b-03db198394d6" providerId="ADAL" clId="{7EA935C0-062E-41BF-ADB8-B28CEB147C8C}" dt="2023-11-08T04:05:09.794" v="3978"/>
          <ac:spMkLst>
            <pc:docMk/>
            <pc:sldMk cId="1510149710" sldId="283"/>
            <ac:spMk id="3" creationId="{7102A516-EF8E-7920-5E1B-1D2A0C00DD5A}"/>
          </ac:spMkLst>
        </pc:spChg>
      </pc:sldChg>
      <pc:sldChg chg="addSp delSp modSp new mod ord">
        <pc:chgData name="Phạm Nguyễn Hải Anh" userId="23ea9a85-13f0-411a-8a0b-03db198394d6" providerId="ADAL" clId="{7EA935C0-062E-41BF-ADB8-B28CEB147C8C}" dt="2023-11-08T03:28:51.115" v="3771" actId="20577"/>
        <pc:sldMkLst>
          <pc:docMk/>
          <pc:sldMk cId="1422108284" sldId="284"/>
        </pc:sldMkLst>
        <pc:spChg chg="add mod">
          <ac:chgData name="Phạm Nguyễn Hải Anh" userId="23ea9a85-13f0-411a-8a0b-03db198394d6" providerId="ADAL" clId="{7EA935C0-062E-41BF-ADB8-B28CEB147C8C}" dt="2023-11-08T03:28:51.115" v="3771" actId="20577"/>
          <ac:spMkLst>
            <pc:docMk/>
            <pc:sldMk cId="1422108284" sldId="284"/>
            <ac:spMk id="4" creationId="{4EB9B0AC-C4BE-B2C2-6C49-DB43EBDC725F}"/>
          </ac:spMkLst>
        </pc:spChg>
        <pc:spChg chg="add del mod">
          <ac:chgData name="Phạm Nguyễn Hải Anh" userId="23ea9a85-13f0-411a-8a0b-03db198394d6" providerId="ADAL" clId="{7EA935C0-062E-41BF-ADB8-B28CEB147C8C}" dt="2023-11-08T03:28:19.926" v="3754" actId="21"/>
          <ac:spMkLst>
            <pc:docMk/>
            <pc:sldMk cId="1422108284" sldId="284"/>
            <ac:spMk id="6" creationId="{03834066-F54E-AB50-2FC9-744EB969AC08}"/>
          </ac:spMkLst>
        </pc:spChg>
        <pc:spChg chg="add del mod">
          <ac:chgData name="Phạm Nguyễn Hải Anh" userId="23ea9a85-13f0-411a-8a0b-03db198394d6" providerId="ADAL" clId="{7EA935C0-062E-41BF-ADB8-B28CEB147C8C}" dt="2023-11-08T03:24:36.418" v="3692" actId="478"/>
          <ac:spMkLst>
            <pc:docMk/>
            <pc:sldMk cId="1422108284" sldId="284"/>
            <ac:spMk id="7" creationId="{DE4E30D1-434F-315A-58C6-14C284B37238}"/>
          </ac:spMkLst>
        </pc:spChg>
        <pc:spChg chg="add del mod">
          <ac:chgData name="Phạm Nguyễn Hải Anh" userId="23ea9a85-13f0-411a-8a0b-03db198394d6" providerId="ADAL" clId="{7EA935C0-062E-41BF-ADB8-B28CEB147C8C}" dt="2023-11-08T03:24:35.010" v="3691" actId="478"/>
          <ac:spMkLst>
            <pc:docMk/>
            <pc:sldMk cId="1422108284" sldId="284"/>
            <ac:spMk id="8" creationId="{3B6438C5-3337-BD64-3F9C-DF843DAC5278}"/>
          </ac:spMkLst>
        </pc:spChg>
        <pc:picChg chg="add del mod">
          <ac:chgData name="Phạm Nguyễn Hải Anh" userId="23ea9a85-13f0-411a-8a0b-03db198394d6" providerId="ADAL" clId="{7EA935C0-062E-41BF-ADB8-B28CEB147C8C}" dt="2023-11-08T03:24:32.279" v="3690" actId="478"/>
          <ac:picMkLst>
            <pc:docMk/>
            <pc:sldMk cId="1422108284" sldId="284"/>
            <ac:picMk id="3" creationId="{0FE548CC-00D9-BB20-5632-0210C5312E39}"/>
          </ac:picMkLst>
        </pc:picChg>
      </pc:sldChg>
      <pc:sldChg chg="addSp delSp modSp add del mod">
        <pc:chgData name="Phạm Nguyễn Hải Anh" userId="23ea9a85-13f0-411a-8a0b-03db198394d6" providerId="ADAL" clId="{7EA935C0-062E-41BF-ADB8-B28CEB147C8C}" dt="2023-11-08T03:28:36.934" v="3760" actId="47"/>
        <pc:sldMkLst>
          <pc:docMk/>
          <pc:sldMk cId="4133998118" sldId="285"/>
        </pc:sldMkLst>
        <pc:spChg chg="mod">
          <ac:chgData name="Phạm Nguyễn Hải Anh" userId="23ea9a85-13f0-411a-8a0b-03db198394d6" providerId="ADAL" clId="{7EA935C0-062E-41BF-ADB8-B28CEB147C8C}" dt="2023-11-08T03:23:11.274" v="3599" actId="20577"/>
          <ac:spMkLst>
            <pc:docMk/>
            <pc:sldMk cId="4133998118" sldId="285"/>
            <ac:spMk id="4" creationId="{4EB9B0AC-C4BE-B2C2-6C49-DB43EBDC725F}"/>
          </ac:spMkLst>
        </pc:spChg>
        <pc:spChg chg="add del">
          <ac:chgData name="Phạm Nguyễn Hải Anh" userId="23ea9a85-13f0-411a-8a0b-03db198394d6" providerId="ADAL" clId="{7EA935C0-062E-41BF-ADB8-B28CEB147C8C}" dt="2023-11-08T03:28:18.563" v="3753" actId="478"/>
          <ac:spMkLst>
            <pc:docMk/>
            <pc:sldMk cId="4133998118" sldId="285"/>
            <ac:spMk id="6" creationId="{03834066-F54E-AB50-2FC9-744EB969AC08}"/>
          </ac:spMkLst>
        </pc:spChg>
      </pc:sldChg>
      <pc:sldChg chg="modSp add mod">
        <pc:chgData name="Phạm Nguyễn Hải Anh" userId="23ea9a85-13f0-411a-8a0b-03db198394d6" providerId="ADAL" clId="{7EA935C0-062E-41BF-ADB8-B28CEB147C8C}" dt="2023-11-08T03:36:34.513" v="3888" actId="20577"/>
        <pc:sldMkLst>
          <pc:docMk/>
          <pc:sldMk cId="420628003" sldId="286"/>
        </pc:sldMkLst>
        <pc:spChg chg="mod">
          <ac:chgData name="Phạm Nguyễn Hải Anh" userId="23ea9a85-13f0-411a-8a0b-03db198394d6" providerId="ADAL" clId="{7EA935C0-062E-41BF-ADB8-B28CEB147C8C}" dt="2023-11-08T03:28:32.856" v="3757"/>
          <ac:spMkLst>
            <pc:docMk/>
            <pc:sldMk cId="420628003" sldId="286"/>
            <ac:spMk id="4" creationId="{4EB9B0AC-C4BE-B2C2-6C49-DB43EBDC725F}"/>
          </ac:spMkLst>
        </pc:spChg>
        <pc:spChg chg="mod">
          <ac:chgData name="Phạm Nguyễn Hải Anh" userId="23ea9a85-13f0-411a-8a0b-03db198394d6" providerId="ADAL" clId="{7EA935C0-062E-41BF-ADB8-B28CEB147C8C}" dt="2023-11-08T03:36:34.513" v="3888" actId="20577"/>
          <ac:spMkLst>
            <pc:docMk/>
            <pc:sldMk cId="420628003" sldId="286"/>
            <ac:spMk id="6" creationId="{03834066-F54E-AB50-2FC9-744EB969AC08}"/>
          </ac:spMkLst>
        </pc:spChg>
      </pc:sldChg>
      <pc:sldChg chg="new del">
        <pc:chgData name="Phạm Nguyễn Hải Anh" userId="23ea9a85-13f0-411a-8a0b-03db198394d6" providerId="ADAL" clId="{7EA935C0-062E-41BF-ADB8-B28CEB147C8C}" dt="2023-11-08T03:32:25.964" v="3857" actId="680"/>
        <pc:sldMkLst>
          <pc:docMk/>
          <pc:sldMk cId="2530750987" sldId="287"/>
        </pc:sldMkLst>
      </pc:sldChg>
      <pc:sldChg chg="add">
        <pc:chgData name="Phạm Nguyễn Hải Anh" userId="23ea9a85-13f0-411a-8a0b-03db198394d6" providerId="ADAL" clId="{7EA935C0-062E-41BF-ADB8-B28CEB147C8C}" dt="2023-11-08T03:40:17.516" v="3893"/>
        <pc:sldMkLst>
          <pc:docMk/>
          <pc:sldMk cId="3407101145" sldId="287"/>
        </pc:sldMkLst>
      </pc:sldChg>
      <pc:sldChg chg="new del">
        <pc:chgData name="Phạm Nguyễn Hải Anh" userId="23ea9a85-13f0-411a-8a0b-03db198394d6" providerId="ADAL" clId="{7EA935C0-062E-41BF-ADB8-B28CEB147C8C}" dt="2023-11-08T03:32:25.303" v="3856" actId="680"/>
        <pc:sldMkLst>
          <pc:docMk/>
          <pc:sldMk cId="3237597583" sldId="288"/>
        </pc:sldMkLst>
      </pc:sldChg>
      <pc:sldChg chg="addSp delSp modSp add mod">
        <pc:chgData name="Phạm Nguyễn Hải Anh" userId="23ea9a85-13f0-411a-8a0b-03db198394d6" providerId="ADAL" clId="{7EA935C0-062E-41BF-ADB8-B28CEB147C8C}" dt="2023-11-08T03:59:25.150" v="3976" actId="167"/>
        <pc:sldMkLst>
          <pc:docMk/>
          <pc:sldMk cId="3968470146" sldId="288"/>
        </pc:sldMkLst>
        <pc:spChg chg="mod">
          <ac:chgData name="Phạm Nguyễn Hải Anh" userId="23ea9a85-13f0-411a-8a0b-03db198394d6" providerId="ADAL" clId="{7EA935C0-062E-41BF-ADB8-B28CEB147C8C}" dt="2023-11-08T03:59:11.566" v="3947" actId="1076"/>
          <ac:spMkLst>
            <pc:docMk/>
            <pc:sldMk cId="3968470146" sldId="288"/>
            <ac:spMk id="2" creationId="{5A673EF7-EA61-0830-F126-9373F98E3473}"/>
          </ac:spMkLst>
        </pc:spChg>
        <pc:spChg chg="del">
          <ac:chgData name="Phạm Nguyễn Hải Anh" userId="23ea9a85-13f0-411a-8a0b-03db198394d6" providerId="ADAL" clId="{7EA935C0-062E-41BF-ADB8-B28CEB147C8C}" dt="2023-11-08T03:55:39.623" v="3918" actId="478"/>
          <ac:spMkLst>
            <pc:docMk/>
            <pc:sldMk cId="3968470146" sldId="288"/>
            <ac:spMk id="4" creationId="{8430A5AE-ED33-600F-1395-4C0E2531D7E7}"/>
          </ac:spMkLst>
        </pc:spChg>
        <pc:picChg chg="del">
          <ac:chgData name="Phạm Nguyễn Hải Anh" userId="23ea9a85-13f0-411a-8a0b-03db198394d6" providerId="ADAL" clId="{7EA935C0-062E-41BF-ADB8-B28CEB147C8C}" dt="2023-11-08T03:55:36.651" v="3917" actId="478"/>
          <ac:picMkLst>
            <pc:docMk/>
            <pc:sldMk cId="3968470146" sldId="288"/>
            <ac:picMk id="3" creationId="{B09F569A-EAAB-F34D-C7CB-0DFD9492AEA8}"/>
          </ac:picMkLst>
        </pc:picChg>
        <pc:picChg chg="del">
          <ac:chgData name="Phạm Nguyễn Hải Anh" userId="23ea9a85-13f0-411a-8a0b-03db198394d6" providerId="ADAL" clId="{7EA935C0-062E-41BF-ADB8-B28CEB147C8C}" dt="2023-11-08T03:55:42.585" v="3920" actId="478"/>
          <ac:picMkLst>
            <pc:docMk/>
            <pc:sldMk cId="3968470146" sldId="288"/>
            <ac:picMk id="6" creationId="{9F91AD92-560E-E475-9B00-8A6B0D99B2C6}"/>
          </ac:picMkLst>
        </pc:picChg>
        <pc:picChg chg="del">
          <ac:chgData name="Phạm Nguyễn Hải Anh" userId="23ea9a85-13f0-411a-8a0b-03db198394d6" providerId="ADAL" clId="{7EA935C0-062E-41BF-ADB8-B28CEB147C8C}" dt="2023-11-08T03:55:41.005" v="3919" actId="478"/>
          <ac:picMkLst>
            <pc:docMk/>
            <pc:sldMk cId="3968470146" sldId="288"/>
            <ac:picMk id="7" creationId="{E6D892D0-C603-6549-D287-FE68738B8C56}"/>
          </ac:picMkLst>
        </pc:picChg>
        <pc:picChg chg="add del mod ord">
          <ac:chgData name="Phạm Nguyễn Hải Anh" userId="23ea9a85-13f0-411a-8a0b-03db198394d6" providerId="ADAL" clId="{7EA935C0-062E-41BF-ADB8-B28CEB147C8C}" dt="2023-11-08T03:59:25.150" v="3976" actId="167"/>
          <ac:picMkLst>
            <pc:docMk/>
            <pc:sldMk cId="3968470146" sldId="288"/>
            <ac:picMk id="8" creationId="{F599E61C-A48F-C57E-EBB5-8CA712EC0074}"/>
          </ac:picMkLst>
        </pc:picChg>
        <pc:picChg chg="add del mod">
          <ac:chgData name="Phạm Nguyễn Hải Anh" userId="23ea9a85-13f0-411a-8a0b-03db198394d6" providerId="ADAL" clId="{7EA935C0-062E-41BF-ADB8-B28CEB147C8C}" dt="2023-11-08T03:56:22.348" v="3941" actId="22"/>
          <ac:picMkLst>
            <pc:docMk/>
            <pc:sldMk cId="3968470146" sldId="288"/>
            <ac:picMk id="12" creationId="{7AEBF214-40D5-04E4-D401-2D703505AA72}"/>
          </ac:picMkLst>
        </pc:picChg>
        <pc:picChg chg="add mod ord">
          <ac:chgData name="Phạm Nguyễn Hải Anh" userId="23ea9a85-13f0-411a-8a0b-03db198394d6" providerId="ADAL" clId="{7EA935C0-062E-41BF-ADB8-B28CEB147C8C}" dt="2023-11-08T03:59:25.150" v="3976" actId="167"/>
          <ac:picMkLst>
            <pc:docMk/>
            <pc:sldMk cId="3968470146" sldId="288"/>
            <ac:picMk id="14" creationId="{27803A48-8265-B7E4-E94C-E720EDBBBD3F}"/>
          </ac:picMkLst>
        </pc:picChg>
        <pc:picChg chg="add mod ord">
          <ac:chgData name="Phạm Nguyễn Hải Anh" userId="23ea9a85-13f0-411a-8a0b-03db198394d6" providerId="ADAL" clId="{7EA935C0-062E-41BF-ADB8-B28CEB147C8C}" dt="2023-11-08T03:59:25.150" v="3976" actId="167"/>
          <ac:picMkLst>
            <pc:docMk/>
            <pc:sldMk cId="3968470146" sldId="288"/>
            <ac:picMk id="16" creationId="{8892A5A0-8CFB-10D1-5199-460380951E02}"/>
          </ac:picMkLst>
        </pc:picChg>
      </pc:sldChg>
      <pc:sldChg chg="addSp modSp new mod">
        <pc:chgData name="Phạm Nguyễn Hải Anh" userId="23ea9a85-13f0-411a-8a0b-03db198394d6" providerId="ADAL" clId="{7EA935C0-062E-41BF-ADB8-B28CEB147C8C}" dt="2023-11-08T04:13:03.115" v="4000" actId="1035"/>
        <pc:sldMkLst>
          <pc:docMk/>
          <pc:sldMk cId="2542040640" sldId="289"/>
        </pc:sldMkLst>
        <pc:spChg chg="add mod">
          <ac:chgData name="Phạm Nguyễn Hải Anh" userId="23ea9a85-13f0-411a-8a0b-03db198394d6" providerId="ADAL" clId="{7EA935C0-062E-41BF-ADB8-B28CEB147C8C}" dt="2023-11-08T04:13:03.115" v="4000" actId="1035"/>
          <ac:spMkLst>
            <pc:docMk/>
            <pc:sldMk cId="2542040640" sldId="289"/>
            <ac:spMk id="4" creationId="{5EBF22A6-EFEA-CC8F-799C-8CBC0ED21C9C}"/>
          </ac:spMkLst>
        </pc:spChg>
        <pc:picChg chg="add mod">
          <ac:chgData name="Phạm Nguyễn Hải Anh" userId="23ea9a85-13f0-411a-8a0b-03db198394d6" providerId="ADAL" clId="{7EA935C0-062E-41BF-ADB8-B28CEB147C8C}" dt="2023-11-08T04:10:46.198" v="3982" actId="1076"/>
          <ac:picMkLst>
            <pc:docMk/>
            <pc:sldMk cId="2542040640" sldId="289"/>
            <ac:picMk id="3" creationId="{2936EDE8-EBA1-DFDA-52C5-704A2CFE42B4}"/>
          </ac:picMkLst>
        </pc:picChg>
      </pc:sldChg>
      <pc:sldChg chg="new del">
        <pc:chgData name="Phạm Nguyễn Hải Anh" userId="23ea9a85-13f0-411a-8a0b-03db198394d6" providerId="ADAL" clId="{7EA935C0-062E-41BF-ADB8-B28CEB147C8C}" dt="2023-11-08T03:32:25.001" v="3855" actId="680"/>
        <pc:sldMkLst>
          <pc:docMk/>
          <pc:sldMk cId="2694155860" sldId="289"/>
        </pc:sldMkLst>
      </pc:sldChg>
      <pc:sldChg chg="new del">
        <pc:chgData name="Phạm Nguyễn Hải Anh" userId="23ea9a85-13f0-411a-8a0b-03db198394d6" providerId="ADAL" clId="{7EA935C0-062E-41BF-ADB8-B28CEB147C8C}" dt="2023-11-08T03:32:24.724" v="3854" actId="680"/>
        <pc:sldMkLst>
          <pc:docMk/>
          <pc:sldMk cId="1132107972" sldId="290"/>
        </pc:sldMkLst>
      </pc:sldChg>
      <pc:sldChg chg="new del">
        <pc:chgData name="Phạm Nguyễn Hải Anh" userId="23ea9a85-13f0-411a-8a0b-03db198394d6" providerId="ADAL" clId="{7EA935C0-062E-41BF-ADB8-B28CEB147C8C}" dt="2023-11-08T03:32:24.443" v="3853" actId="680"/>
        <pc:sldMkLst>
          <pc:docMk/>
          <pc:sldMk cId="2304490805" sldId="291"/>
        </pc:sldMkLst>
      </pc:sldChg>
      <pc:sldChg chg="new del">
        <pc:chgData name="Phạm Nguyễn Hải Anh" userId="23ea9a85-13f0-411a-8a0b-03db198394d6" providerId="ADAL" clId="{7EA935C0-062E-41BF-ADB8-B28CEB147C8C}" dt="2023-11-08T03:32:24.178" v="3852" actId="680"/>
        <pc:sldMkLst>
          <pc:docMk/>
          <pc:sldMk cId="1879737693" sldId="292"/>
        </pc:sldMkLst>
      </pc:sldChg>
      <pc:sldChg chg="new del">
        <pc:chgData name="Phạm Nguyễn Hải Anh" userId="23ea9a85-13f0-411a-8a0b-03db198394d6" providerId="ADAL" clId="{7EA935C0-062E-41BF-ADB8-B28CEB147C8C}" dt="2023-11-08T03:32:23.943" v="3851" actId="680"/>
        <pc:sldMkLst>
          <pc:docMk/>
          <pc:sldMk cId="1513056913" sldId="293"/>
        </pc:sldMkLst>
      </pc:sldChg>
      <pc:sldChg chg="new del">
        <pc:chgData name="Phạm Nguyễn Hải Anh" userId="23ea9a85-13f0-411a-8a0b-03db198394d6" providerId="ADAL" clId="{7EA935C0-062E-41BF-ADB8-B28CEB147C8C}" dt="2023-11-08T03:32:23.663" v="3850" actId="680"/>
        <pc:sldMkLst>
          <pc:docMk/>
          <pc:sldMk cId="354599428" sldId="294"/>
        </pc:sldMkLst>
      </pc:sldChg>
      <pc:sldChg chg="new del">
        <pc:chgData name="Phạm Nguyễn Hải Anh" userId="23ea9a85-13f0-411a-8a0b-03db198394d6" providerId="ADAL" clId="{7EA935C0-062E-41BF-ADB8-B28CEB147C8C}" dt="2023-11-08T03:32:23.438" v="3849" actId="680"/>
        <pc:sldMkLst>
          <pc:docMk/>
          <pc:sldMk cId="887530174" sldId="295"/>
        </pc:sldMkLst>
      </pc:sldChg>
      <pc:sldChg chg="new del">
        <pc:chgData name="Phạm Nguyễn Hải Anh" userId="23ea9a85-13f0-411a-8a0b-03db198394d6" providerId="ADAL" clId="{7EA935C0-062E-41BF-ADB8-B28CEB147C8C}" dt="2023-11-08T03:32:23.176" v="3848" actId="680"/>
        <pc:sldMkLst>
          <pc:docMk/>
          <pc:sldMk cId="2221212590" sldId="296"/>
        </pc:sldMkLst>
      </pc:sldChg>
      <pc:sldChg chg="new del">
        <pc:chgData name="Phạm Nguyễn Hải Anh" userId="23ea9a85-13f0-411a-8a0b-03db198394d6" providerId="ADAL" clId="{7EA935C0-062E-41BF-ADB8-B28CEB147C8C}" dt="2023-11-08T03:32:22.935" v="3847" actId="680"/>
        <pc:sldMkLst>
          <pc:docMk/>
          <pc:sldMk cId="3125879127" sldId="297"/>
        </pc:sldMkLst>
      </pc:sldChg>
      <pc:sldChg chg="new del">
        <pc:chgData name="Phạm Nguyễn Hải Anh" userId="23ea9a85-13f0-411a-8a0b-03db198394d6" providerId="ADAL" clId="{7EA935C0-062E-41BF-ADB8-B28CEB147C8C}" dt="2023-11-08T03:32:22.660" v="3846" actId="680"/>
        <pc:sldMkLst>
          <pc:docMk/>
          <pc:sldMk cId="2835997027" sldId="298"/>
        </pc:sldMkLst>
      </pc:sldChg>
      <pc:sldChg chg="new del">
        <pc:chgData name="Phạm Nguyễn Hải Anh" userId="23ea9a85-13f0-411a-8a0b-03db198394d6" providerId="ADAL" clId="{7EA935C0-062E-41BF-ADB8-B28CEB147C8C}" dt="2023-11-08T03:32:22.085" v="3845" actId="680"/>
        <pc:sldMkLst>
          <pc:docMk/>
          <pc:sldMk cId="3655720502" sldId="299"/>
        </pc:sldMkLst>
      </pc:sldChg>
    </pc:docChg>
  </pc:docChgLst>
  <pc:docChgLst>
    <pc:chgData name="Phạm Nguyễn Hải Anh" userId="23ea9a85-13f0-411a-8a0b-03db198394d6" providerId="ADAL" clId="{621788EB-14C1-4471-99F8-082173437D1A}"/>
    <pc:docChg chg="undo custSel addSld delSld">
      <pc:chgData name="Phạm Nguyễn Hải Anh" userId="23ea9a85-13f0-411a-8a0b-03db198394d6" providerId="ADAL" clId="{621788EB-14C1-4471-99F8-082173437D1A}" dt="2024-05-28T06:20:23.567" v="7" actId="47"/>
      <pc:docMkLst>
        <pc:docMk/>
      </pc:docMkLst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4064507275" sldId="256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3551829300" sldId="257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2782883031" sldId="258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1201521025" sldId="259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820920352" sldId="260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1887487120" sldId="262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335105850" sldId="263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614407634" sldId="264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4146495952" sldId="265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3869900289" sldId="266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1391749647" sldId="267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2725607957" sldId="268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65685670" sldId="269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2876471357" sldId="270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3617508692" sldId="271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2877556500" sldId="272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1302741552" sldId="273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2621825563" sldId="274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3571471341" sldId="275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3905509720" sldId="276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4026151146" sldId="277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1841089621" sldId="278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793173953" sldId="279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3679014883" sldId="280"/>
        </pc:sldMkLst>
      </pc:sldChg>
      <pc:sldChg chg="add del">
        <pc:chgData name="Phạm Nguyễn Hải Anh" userId="23ea9a85-13f0-411a-8a0b-03db198394d6" providerId="ADAL" clId="{621788EB-14C1-4471-99F8-082173437D1A}" dt="2024-05-28T06:20:22.996" v="5" actId="47"/>
        <pc:sldMkLst>
          <pc:docMk/>
          <pc:sldMk cId="2768999775" sldId="281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3903672037" sldId="282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1510149710" sldId="283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1422108284" sldId="284"/>
        </pc:sldMkLst>
      </pc:sldChg>
      <pc:sldChg chg="add del">
        <pc:chgData name="Phạm Nguyễn Hải Anh" userId="23ea9a85-13f0-411a-8a0b-03db198394d6" providerId="ADAL" clId="{621788EB-14C1-4471-99F8-082173437D1A}" dt="2024-05-28T06:20:23.302" v="6" actId="47"/>
        <pc:sldMkLst>
          <pc:docMk/>
          <pc:sldMk cId="420628003" sldId="286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3407101145" sldId="287"/>
        </pc:sldMkLst>
      </pc:sldChg>
      <pc:sldChg chg="add del">
        <pc:chgData name="Phạm Nguyễn Hải Anh" userId="23ea9a85-13f0-411a-8a0b-03db198394d6" providerId="ADAL" clId="{621788EB-14C1-4471-99F8-082173437D1A}" dt="2024-05-28T06:20:23.567" v="7" actId="47"/>
        <pc:sldMkLst>
          <pc:docMk/>
          <pc:sldMk cId="3968470146" sldId="288"/>
        </pc:sldMkLst>
      </pc:sldChg>
      <pc:sldChg chg="add del">
        <pc:chgData name="Phạm Nguyễn Hải Anh" userId="23ea9a85-13f0-411a-8a0b-03db198394d6" providerId="ADAL" clId="{621788EB-14C1-4471-99F8-082173437D1A}" dt="2024-05-28T06:20:12.163" v="1" actId="47"/>
        <pc:sldMkLst>
          <pc:docMk/>
          <pc:sldMk cId="2542040640" sldId="2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F661-615C-C4CA-96CD-810F9E863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5168C-8978-5115-65B9-7B66231B8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28340-9800-24EE-3DC5-599C3668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D3B9B-7D67-B27D-5929-E2EF7C13A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CFC8C-C517-7643-EB6E-B8846003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6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6346-BED6-D3F5-7FFB-53BBE95B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37143-72BA-C5C7-A86F-912B2B75D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5E0BB-FA20-A2F0-8B28-6D565E56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B59D1-24E8-3A4B-0D30-D08F9987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1CCA5-77A6-D54E-89B4-74220235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2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621CE-6C12-7E7F-5A98-9A4C08CEE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D9C8B-886A-EB2F-5D99-3E38A9EC1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86943-FA57-BBEF-E101-93579B43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9AC92-061D-0181-8DBD-E3B8FC82F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58389-1B54-F143-66DA-D43385BA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1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7F64-FDA9-0894-DBF7-26B3BE1F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D19F-6775-C8E8-02CA-1AFCBB11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4164-6C5F-6A79-9D2A-841C8B70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3F61-D0C9-65F8-24F6-115315C0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918D0-2927-5458-C80A-EFBC5B44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1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7D47-6CC8-F815-6432-B5C7D8D7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6DD52-1CEA-B0B0-F3B2-FDA105FFF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BB9C8-5E18-1160-D8F2-2A5FB1D7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6F788-A0F9-F969-63B3-AF4000B8E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DDF0-40BA-4F1D-7DD6-BC677E5E6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2FF6-4267-E60A-A8C3-3F5FF4D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6E41E-7851-BF58-1698-B92D7F0F1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9A8AE-9C98-5E55-0D18-B7FC12FFC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BF947-B244-FDA3-E825-9FC1DEE1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C907E-C13F-7686-E45D-E8347044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69485-DFB9-3394-9D6D-986EF9FD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89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0F1E-2307-22B6-84AF-32693155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50CCD-546B-76A6-2C2D-2F3C39B05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BC42A-67E4-D9F7-8D61-9380C3DB4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7928A-48E9-6049-921A-FD314743A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FC294-75FD-4E08-D495-1BF70F0F3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857A3E-5D6C-8BFC-63B3-7EF0144F5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8002F-8C04-A8E4-05E7-A25221FB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BB206-513A-5224-2AA6-13D50E4A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3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0E49-6A03-1857-E248-0C2DCC32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0A7156-AEC1-BD3C-8B67-CD5548AF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04D93-4DDE-F1AF-F71A-E66A7308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3BDBA-AF38-950E-1E46-0BB54428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89156-B1ED-BD15-74F4-B2C059116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03B37A-E7D9-130A-1976-E80F9960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525AE-6D85-5228-C0FD-8DD616E2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6542-68B1-EE5E-00C5-29D9FA5A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F2AF-85EF-742B-021C-6BF787FBA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A8202-FD0F-068A-7E95-1D64BDFD5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A6DF1-EEC2-551F-76C8-671006AA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47C27-9F7C-0984-226C-A79038AC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75763-39D8-E1FF-9AD0-3B7D9E75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4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2943-E23A-1345-9D4D-A3B18F6EF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1BDCB8-DCEC-2FDB-6F30-5CDFC6E22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DB27D-5D90-CD4F-9D9D-D0A72C41F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15658-013E-8698-4921-37F44C69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493AF-8DB2-56CA-1DE0-EB64834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13DEF-00DA-86E4-9423-751ACD590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0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6E1244-A479-F734-8314-3560E314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49FD4-8908-0B26-C5F8-6BE0E91E2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E175C-7370-275E-B33F-1DF463464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44D60-B318-4AA4-B2CD-0CE5D2DB229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A8157-B048-E86B-2EB0-13186BE6C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7AEF0-2A65-3A39-8ADA-75A1BE1AB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239F-B70E-4092-B697-7784F8A0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7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bin"/><Relationship Id="rId1" Type="http://schemas.microsoft.com/office/2007/relationships/media" Target="../media/media1.bin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bin"/><Relationship Id="rId1" Type="http://schemas.microsoft.com/office/2007/relationships/media" Target="../media/media2.bin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5E555-4BA9-CF4E-A559-928035125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567" y="2018103"/>
            <a:ext cx="9986865" cy="2387600"/>
          </a:xfrm>
        </p:spPr>
        <p:txBody>
          <a:bodyPr>
            <a:normAutofit fontScale="90000"/>
          </a:bodyPr>
          <a:lstStyle/>
          <a:p>
            <a:r>
              <a:rPr lang="en-US"/>
              <a:t>Paper: Distributed Attribute-Based Access Control System Using a Permissioned Blockchain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2AA4BCF-4A47-C292-42A4-F123CCBDF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2009" y="4688049"/>
            <a:ext cx="9144000" cy="1655762"/>
          </a:xfrm>
        </p:spPr>
        <p:txBody>
          <a:bodyPr/>
          <a:lstStyle/>
          <a:p>
            <a:pPr algn="r"/>
            <a:r>
              <a:rPr lang="en-US"/>
              <a:t>Phạm Nguyễn Hải Anh</a:t>
            </a:r>
          </a:p>
          <a:p>
            <a:pPr algn="r"/>
            <a:r>
              <a:rPr lang="en-US"/>
              <a:t>Nguyễn Lê Thảo Ngọc</a:t>
            </a:r>
          </a:p>
        </p:txBody>
      </p:sp>
      <p:pic>
        <p:nvPicPr>
          <p:cNvPr id="1026" name="Picture 2" descr="Blockchain - Free technology icons">
            <a:extLst>
              <a:ext uri="{FF2B5EF4-FFF2-40B4-BE49-F238E27FC236}">
                <a16:creationId xmlns:a16="http://schemas.microsoft.com/office/drawing/2014/main" id="{9F672CD1-F45F-6B13-76D6-C7B0DA0A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" y="5055736"/>
            <a:ext cx="1682909" cy="168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ptor Designed for Your Needs - Access Management | Ceptor">
            <a:extLst>
              <a:ext uri="{FF2B5EF4-FFF2-40B4-BE49-F238E27FC236}">
                <a16:creationId xmlns:a16="http://schemas.microsoft.com/office/drawing/2014/main" id="{DD251C9A-9993-4B91-A3E4-EE99CCDD8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825" y="76200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07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SYSTEM MODEL AND ARCHITECTURE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56C0A83-AE4A-C145-AB30-15CA8294A9D3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26151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Calibri Light"/>
                <a:cs typeface="Calibri Light"/>
              </a:rPr>
              <a:t>Smart contracts </a:t>
            </a:r>
          </a:p>
        </p:txBody>
      </p:sp>
      <p:pic>
        <p:nvPicPr>
          <p:cNvPr id="5" name="Hình ảnh 4" descr="Ảnh có chứa văn bản, ảnh chụp màn hình, Phông chữ, biểu đồ&#10;&#10;Mô tả được tự động tạo">
            <a:extLst>
              <a:ext uri="{FF2B5EF4-FFF2-40B4-BE49-F238E27FC236}">
                <a16:creationId xmlns:a16="http://schemas.microsoft.com/office/drawing/2014/main" id="{856BDAB7-BE07-C407-616A-6499CF12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260" y="880042"/>
            <a:ext cx="7245479" cy="585497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2270B70-BF32-42EA-4410-709BED806EF4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11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4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6F922EA-FE89-DD81-8979-88C83000C47E}"/>
              </a:ext>
            </a:extLst>
          </p:cNvPr>
          <p:cNvSpPr txBox="1"/>
          <p:nvPr/>
        </p:nvSpPr>
        <p:spPr>
          <a:xfrm>
            <a:off x="11739562" y="6490229"/>
            <a:ext cx="457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10</a:t>
            </a:r>
            <a:endParaRPr lang="vi-VN">
              <a:solidFill>
                <a:srgbClr val="00B05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65B12B-7AE5-563B-0617-E562BB9F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728"/>
            <a:ext cx="12192000" cy="57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8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Algorithms </a:t>
            </a:r>
          </a:p>
        </p:txBody>
      </p:sp>
      <p:pic>
        <p:nvPicPr>
          <p:cNvPr id="2" name="Hình ảnh 1" descr="Ảnh có chứa văn bản, ảnh chụp màn hình, Phông chữ, hàng&#10;&#10;Mô tả được tự động tạo">
            <a:extLst>
              <a:ext uri="{FF2B5EF4-FFF2-40B4-BE49-F238E27FC236}">
                <a16:creationId xmlns:a16="http://schemas.microsoft.com/office/drawing/2014/main" id="{64F6F0FF-19DA-0EE2-C1F6-F6468154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7" y="1052835"/>
            <a:ext cx="9142046" cy="2997317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E7FE836-1A4A-D1BB-EFAC-66F15BB39FC2}"/>
              </a:ext>
            </a:extLst>
          </p:cNvPr>
          <p:cNvSpPr txBox="1"/>
          <p:nvPr/>
        </p:nvSpPr>
        <p:spPr>
          <a:xfrm>
            <a:off x="1218712" y="4306506"/>
            <a:ext cx="97545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>
                <a:latin typeface="Arial"/>
                <a:cs typeface="Arial"/>
              </a:rPr>
              <a:t>Algorithm</a:t>
            </a:r>
            <a:r>
              <a:rPr lang="vi-VN">
                <a:latin typeface="Arial"/>
                <a:cs typeface="Arial"/>
              </a:rPr>
              <a:t> 1 </a:t>
            </a:r>
            <a:r>
              <a:rPr lang="vi-VN" err="1">
                <a:latin typeface="Arial"/>
                <a:cs typeface="Arial"/>
              </a:rPr>
              <a:t>shows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how</a:t>
            </a:r>
            <a:r>
              <a:rPr lang="vi-VN">
                <a:latin typeface="Arial"/>
                <a:cs typeface="Arial"/>
              </a:rPr>
              <a:t> the </a:t>
            </a:r>
            <a:r>
              <a:rPr lang="vi-VN" err="1">
                <a:latin typeface="Arial"/>
                <a:cs typeface="Arial"/>
              </a:rPr>
              <a:t>list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of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resources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and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subjects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attributes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are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stored</a:t>
            </a:r>
            <a:r>
              <a:rPr lang="vi-VN">
                <a:latin typeface="Arial"/>
                <a:cs typeface="Arial"/>
              </a:rPr>
              <a:t> in the </a:t>
            </a:r>
            <a:r>
              <a:rPr lang="vi-VN" err="1">
                <a:latin typeface="Arial"/>
                <a:cs typeface="Arial"/>
              </a:rPr>
              <a:t>ledger</a:t>
            </a:r>
            <a:r>
              <a:rPr lang="vi-VN">
                <a:latin typeface="Arial"/>
                <a:cs typeface="Arial"/>
              </a:rPr>
              <a:t>. 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2C4CA3E-09E5-1666-648A-E7C29CAFBD0F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12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607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Algorithms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1979493-09B5-2BCF-2648-3DFB1D8B855B}"/>
              </a:ext>
            </a:extLst>
          </p:cNvPr>
          <p:cNvSpPr txBox="1"/>
          <p:nvPr/>
        </p:nvSpPr>
        <p:spPr>
          <a:xfrm>
            <a:off x="1354015" y="4792785"/>
            <a:ext cx="8907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</a:rPr>
              <a:t>Algorithm 2 presents how policies are recorded in the ledger.</a:t>
            </a:r>
            <a:endParaRPr lang="vi-VN"/>
          </a:p>
        </p:txBody>
      </p:sp>
      <p:pic>
        <p:nvPicPr>
          <p:cNvPr id="5" name="Hình ảnh 4" descr="Ảnh có chứa văn bản, ảnh chụp màn hình, Phông chữ, hàng&#10;&#10;Mô tả được tự động tạo">
            <a:extLst>
              <a:ext uri="{FF2B5EF4-FFF2-40B4-BE49-F238E27FC236}">
                <a16:creationId xmlns:a16="http://schemas.microsoft.com/office/drawing/2014/main" id="{8B22ECE7-3B16-D7C2-9FF3-91F6F40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53" y="1425806"/>
            <a:ext cx="9894276" cy="3176003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C9FC574-A772-B742-9995-3B0FB699FA04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13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Algorithms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59204BB-6A73-98DA-6445-86CECFD9B8E3}"/>
              </a:ext>
            </a:extLst>
          </p:cNvPr>
          <p:cNvSpPr txBox="1"/>
          <p:nvPr/>
        </p:nvSpPr>
        <p:spPr>
          <a:xfrm>
            <a:off x="1178169" y="4978400"/>
            <a:ext cx="97770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>
                <a:latin typeface="Arial"/>
              </a:rPr>
              <a:t>Algorithm</a:t>
            </a:r>
            <a:r>
              <a:rPr lang="vi-VN">
                <a:latin typeface="Arial"/>
              </a:rPr>
              <a:t> 3 </a:t>
            </a:r>
            <a:r>
              <a:rPr lang="vi-VN" err="1">
                <a:latin typeface="Arial"/>
              </a:rPr>
              <a:t>explains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how</a:t>
            </a:r>
            <a:r>
              <a:rPr lang="vi-VN">
                <a:latin typeface="Arial"/>
              </a:rPr>
              <a:t> to </a:t>
            </a:r>
            <a:r>
              <a:rPr lang="vi-VN" err="1">
                <a:latin typeface="Arial"/>
              </a:rPr>
              <a:t>query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policies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and</a:t>
            </a:r>
            <a:r>
              <a:rPr lang="vi-VN">
                <a:latin typeface="Arial"/>
              </a:rPr>
              <a:t> the </a:t>
            </a:r>
            <a:r>
              <a:rPr lang="vi-VN" err="1">
                <a:latin typeface="Arial"/>
              </a:rPr>
              <a:t>history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of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changes</a:t>
            </a:r>
            <a:r>
              <a:rPr lang="vi-VN">
                <a:latin typeface="Arial"/>
              </a:rPr>
              <a:t> to the </a:t>
            </a:r>
            <a:r>
              <a:rPr lang="vi-VN" err="1">
                <a:latin typeface="Arial"/>
              </a:rPr>
              <a:t>policies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from</a:t>
            </a:r>
            <a:r>
              <a:rPr lang="vi-VN">
                <a:latin typeface="Arial"/>
                <a:cs typeface="Arial"/>
              </a:rPr>
              <a:t>​</a:t>
            </a:r>
            <a:r>
              <a:rPr lang="vi-VN">
                <a:latin typeface="Arial"/>
              </a:rPr>
              <a:t>the </a:t>
            </a:r>
            <a:r>
              <a:rPr lang="vi-VN" err="1">
                <a:latin typeface="Arial"/>
              </a:rPr>
              <a:t>ledger</a:t>
            </a:r>
            <a:r>
              <a:rPr lang="vi-VN">
                <a:latin typeface="Arial"/>
              </a:rPr>
              <a:t>.</a:t>
            </a:r>
            <a:endParaRPr lang="vi-VN"/>
          </a:p>
        </p:txBody>
      </p:sp>
      <p:pic>
        <p:nvPicPr>
          <p:cNvPr id="5" name="Hình ảnh 4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CF548D4B-CA3C-113A-9998-7F30C6A7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07" y="1238601"/>
            <a:ext cx="9894276" cy="360902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B64B3EE-82A5-5110-D1F2-DCBCF7E2A124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14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49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Algorithms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Hình ảnh 5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03A206FD-B694-FF64-3042-D09E8A7C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441"/>
            <a:ext cx="8330880" cy="6178379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AB7B84-09D4-3C4C-579E-BB71E5D8EC26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15</a:t>
            </a:r>
            <a:endParaRPr lang="vi-VN">
              <a:solidFill>
                <a:srgbClr val="00B050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59204BB-6A73-98DA-6445-86CECFD9B8E3}"/>
              </a:ext>
            </a:extLst>
          </p:cNvPr>
          <p:cNvSpPr txBox="1"/>
          <p:nvPr/>
        </p:nvSpPr>
        <p:spPr>
          <a:xfrm>
            <a:off x="8100646" y="2431702"/>
            <a:ext cx="40913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</a:rPr>
              <a:t>Alg 4 </a:t>
            </a:r>
            <a:r>
              <a:rPr lang="vi-VN" err="1">
                <a:latin typeface="Arial"/>
              </a:rPr>
              <a:t>shows</a:t>
            </a:r>
            <a:r>
              <a:rPr lang="vi-VN">
                <a:latin typeface="Arial"/>
              </a:rPr>
              <a:t> the </a:t>
            </a:r>
            <a:r>
              <a:rPr lang="vi-VN" err="1">
                <a:latin typeface="Arial"/>
              </a:rPr>
              <a:t>detailed</a:t>
            </a:r>
            <a:r>
              <a:rPr lang="vi-VN">
                <a:latin typeface="Arial"/>
              </a:rPr>
              <a:t> </a:t>
            </a:r>
            <a:r>
              <a:rPr lang="vi-VN" err="1">
                <a:latin typeface="Arial"/>
              </a:rPr>
              <a:t>implementation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of</a:t>
            </a:r>
            <a:r>
              <a:rPr lang="vi-VN">
                <a:latin typeface="Arial"/>
              </a:rPr>
              <a:t> the PDP </a:t>
            </a:r>
            <a:r>
              <a:rPr lang="vi-VN" err="1">
                <a:latin typeface="Arial"/>
              </a:rPr>
              <a:t>transaction,which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includes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querying</a:t>
            </a:r>
            <a:r>
              <a:rPr lang="vi-VN">
                <a:latin typeface="Arial"/>
              </a:rPr>
              <a:t> the </a:t>
            </a:r>
            <a:r>
              <a:rPr lang="vi-VN" err="1">
                <a:latin typeface="Arial"/>
              </a:rPr>
              <a:t>relevant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attributes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and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policies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from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>
                <a:latin typeface="Arial"/>
              </a:rPr>
              <a:t>the </a:t>
            </a:r>
            <a:r>
              <a:rPr lang="vi-VN" err="1">
                <a:latin typeface="Arial"/>
              </a:rPr>
              <a:t>ledger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and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making</a:t>
            </a:r>
            <a:r>
              <a:rPr lang="vi-VN">
                <a:latin typeface="Arial"/>
              </a:rPr>
              <a:t> a </a:t>
            </a:r>
            <a:r>
              <a:rPr lang="vi-VN" err="1">
                <a:latin typeface="Arial"/>
              </a:rPr>
              <a:t>decision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based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on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their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values</a:t>
            </a:r>
            <a:r>
              <a:rPr lang="vi-VN">
                <a:latin typeface="Arial"/>
              </a:rPr>
              <a:t>.</a:t>
            </a:r>
            <a:endParaRPr lang="vi-V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6471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A4D9FFE-77DF-B5F0-5B85-24CD4CCE3F11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16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7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Digital library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FF668-FDCB-6180-2110-1A1D62366C75}"/>
              </a:ext>
            </a:extLst>
          </p:cNvPr>
          <p:cNvSpPr txBox="1"/>
          <p:nvPr/>
        </p:nvSpPr>
        <p:spPr>
          <a:xfrm>
            <a:off x="464197" y="2943402"/>
            <a:ext cx="3426668" cy="3914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= {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ID, {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 S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value}, 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..., </a:t>
            </a:r>
          </a:p>
          <a:p>
            <a:pPr marL="4572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 S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value}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380E8-CC6C-C76B-3ABA-9EA5F5D05ADB}"/>
              </a:ext>
            </a:extLst>
          </p:cNvPr>
          <p:cNvSpPr txBox="1"/>
          <p:nvPr/>
        </p:nvSpPr>
        <p:spPr>
          <a:xfrm>
            <a:off x="7732746" y="2943401"/>
            <a:ext cx="4173116" cy="3914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= {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ID, {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 O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value}, 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..., 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{ O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8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value}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E734E-086D-229C-160E-99CF750A4B85}"/>
              </a:ext>
            </a:extLst>
          </p:cNvPr>
          <p:cNvSpPr txBox="1"/>
          <p:nvPr/>
        </p:nvSpPr>
        <p:spPr>
          <a:xfrm>
            <a:off x="93755" y="2146041"/>
            <a:ext cx="416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 subject </a:t>
            </a:r>
            <a:r>
              <a:rPr lang="en-US" sz="2400">
                <a:sym typeface="Wingdings" panose="05000000000000000000" pitchFamily="2" charset="2"/>
              </a:rPr>
              <a:t> SID:set of att-value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53497-16A8-CBE5-D9D7-9FA120254EC7}"/>
              </a:ext>
            </a:extLst>
          </p:cNvPr>
          <p:cNvSpPr txBox="1"/>
          <p:nvPr/>
        </p:nvSpPr>
        <p:spPr>
          <a:xfrm>
            <a:off x="7262775" y="2146040"/>
            <a:ext cx="415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 Object </a:t>
            </a:r>
            <a:r>
              <a:rPr lang="en-US" sz="2400">
                <a:sym typeface="Wingdings" panose="05000000000000000000" pitchFamily="2" charset="2"/>
              </a:rPr>
              <a:t> OID:set of att-value</a:t>
            </a:r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A132B-9915-AEF9-7C15-3AB40C9CB139}"/>
              </a:ext>
            </a:extLst>
          </p:cNvPr>
          <p:cNvSpPr txBox="1"/>
          <p:nvPr/>
        </p:nvSpPr>
        <p:spPr>
          <a:xfrm>
            <a:off x="3047223" y="1202898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CouchDB and Level DB: key-value stores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D1D0D27-D6D6-E404-56C5-C0B07E654303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17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08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Digital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C9F9D3-3459-89FA-862D-695297FFDEF2}"/>
              </a:ext>
            </a:extLst>
          </p:cNvPr>
          <p:cNvSpPr txBox="1"/>
          <p:nvPr/>
        </p:nvSpPr>
        <p:spPr>
          <a:xfrm>
            <a:off x="0" y="774440"/>
            <a:ext cx="628883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policy = { </a:t>
            </a:r>
          </a:p>
          <a:p>
            <a:r>
              <a:rPr lang="pt-BR"/>
              <a:t>	‘‘policy ID’’: ‘‘policy01’’, </a:t>
            </a:r>
          </a:p>
          <a:p>
            <a:r>
              <a:rPr lang="pt-BR"/>
              <a:t>	attributes : {</a:t>
            </a:r>
          </a:p>
          <a:p>
            <a:r>
              <a:rPr lang="pt-BR"/>
              <a:t>		 ‘‘user’’:{ </a:t>
            </a:r>
          </a:p>
          <a:p>
            <a:r>
              <a:rPr lang="pt-BR"/>
              <a:t>			‘‘status’’: ‘‘Active’’, </a:t>
            </a:r>
          </a:p>
          <a:p>
            <a:r>
              <a:rPr lang="pt-BR"/>
              <a:t>			‘‘ expiration’’:‘‘Date of expiration’’,</a:t>
            </a:r>
          </a:p>
          <a:p>
            <a:r>
              <a:rPr lang="pt-BR"/>
              <a:t>			‘‘ libraryGroup’’:‘‘Group ID’’ </a:t>
            </a:r>
          </a:p>
          <a:p>
            <a:r>
              <a:rPr lang="pt-BR"/>
              <a:t>		}, </a:t>
            </a:r>
          </a:p>
          <a:p>
            <a:r>
              <a:rPr lang="pt-BR"/>
              <a:t>	‘’resource’’:{ </a:t>
            </a:r>
          </a:p>
          <a:p>
            <a:r>
              <a:rPr lang="pt-BR"/>
              <a:t>		‘‘libraryGroup’’:‘‘Group ID’’} </a:t>
            </a:r>
          </a:p>
          <a:p>
            <a:r>
              <a:rPr lang="pt-BR"/>
              <a:t>	},</a:t>
            </a:r>
          </a:p>
          <a:p>
            <a:r>
              <a:rPr lang="pt-BR"/>
              <a:t>	 ‘‘rules’’:{ </a:t>
            </a:r>
          </a:p>
          <a:p>
            <a:r>
              <a:rPr lang="pt-BR"/>
              <a:t>		‘‘user.status’’:{ </a:t>
            </a:r>
          </a:p>
          <a:p>
            <a:r>
              <a:rPr lang="pt-BR"/>
              <a:t>			‘‘comparison type’’: ‘‘boolean ’’, </a:t>
            </a:r>
          </a:p>
          <a:p>
            <a:r>
              <a:rPr lang="pt-BR"/>
              <a:t>			‘‘ comparison’’: ‘‘boolAnd’’, </a:t>
            </a:r>
          </a:p>
          <a:p>
            <a:r>
              <a:rPr lang="pt-BR"/>
              <a:t>			‘‘ value’’:true}, </a:t>
            </a:r>
          </a:p>
          <a:p>
            <a:r>
              <a:rPr lang="pt-BR"/>
              <a:t>		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35ECF-8D64-07C3-C8AC-CE6EF72BBC7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094446" y="774441"/>
            <a:ext cx="1554" cy="4441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227BA-0298-058F-864C-7171BCA6A951}"/>
              </a:ext>
            </a:extLst>
          </p:cNvPr>
          <p:cNvGrpSpPr/>
          <p:nvPr/>
        </p:nvGrpSpPr>
        <p:grpSpPr>
          <a:xfrm>
            <a:off x="6229836" y="774439"/>
            <a:ext cx="7441162" cy="4147025"/>
            <a:chOff x="5941269" y="1425180"/>
            <a:chExt cx="7441162" cy="41470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EDDA1-8714-6D9F-6F24-638E0B9099F1}"/>
                </a:ext>
              </a:extLst>
            </p:cNvPr>
            <p:cNvSpPr txBox="1"/>
            <p:nvPr/>
          </p:nvSpPr>
          <p:spPr>
            <a:xfrm>
              <a:off x="7284877" y="1425180"/>
              <a:ext cx="6097554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/>
                <a:t>‘‘user.expiration’’: {</a:t>
              </a:r>
            </a:p>
            <a:p>
              <a:r>
                <a:rPr lang="pt-BR"/>
                <a:t>	‘‘comparison type’’: ‘‘datetime’’,</a:t>
              </a:r>
            </a:p>
            <a:p>
              <a:r>
                <a:rPr lang="pt-BR"/>
                <a:t>	 ‘‘comparison’’: ‘‘isMoreRecentThan ’’, </a:t>
              </a:r>
            </a:p>
            <a:p>
              <a:r>
                <a:rPr lang="pt-BR"/>
                <a:t>	‘‘value’’: ‘‘1DAY’’</a:t>
              </a:r>
            </a:p>
            <a:p>
              <a:r>
                <a:rPr lang="pt-BR"/>
                <a:t>}, </a:t>
              </a:r>
            </a:p>
            <a:p>
              <a:r>
                <a:rPr lang="pt-BR"/>
                <a:t>‘‘user.libraryGroup’’: { </a:t>
              </a:r>
            </a:p>
            <a:p>
              <a:r>
                <a:rPr lang="pt-BR"/>
                <a:t>	‘‘comparisontarget’’: ‘‘libraryGroup’’,</a:t>
              </a:r>
            </a:p>
            <a:p>
              <a:r>
                <a:rPr lang="pt-BR"/>
                <a:t>	‘‘comparison type’’: ‘‘numeric’’,</a:t>
              </a:r>
            </a:p>
            <a:p>
              <a:r>
                <a:rPr lang="pt-BR"/>
                <a:t>	‘‘comparison’’: ‘‘is stricly equal ’’,</a:t>
              </a:r>
            </a:p>
            <a:p>
              <a:r>
                <a:rPr lang="pt-BR"/>
                <a:t>	‘‘field’’: ‘‘resource.libraryGroup’’</a:t>
              </a:r>
            </a:p>
            <a:p>
              <a:r>
                <a:rPr lang="pt-BR"/>
                <a:t>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8DBE70-CA4C-A99D-0B40-24E39E1095F7}"/>
                </a:ext>
              </a:extLst>
            </p:cNvPr>
            <p:cNvSpPr txBox="1"/>
            <p:nvPr/>
          </p:nvSpPr>
          <p:spPr>
            <a:xfrm>
              <a:off x="5941269" y="4648875"/>
              <a:ext cx="6755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/>
                <a:t>                   }</a:t>
              </a:r>
            </a:p>
            <a:p>
              <a:r>
                <a:rPr lang="pt-BR"/>
                <a:t>           }</a:t>
              </a:r>
            </a:p>
            <a:p>
              <a:r>
                <a:rPr lang="pt-BR"/>
                <a:t>   }</a:t>
              </a:r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11F1137-6464-BE5C-53C2-73E1CA109433}"/>
              </a:ext>
            </a:extLst>
          </p:cNvPr>
          <p:cNvSpPr txBox="1"/>
          <p:nvPr/>
        </p:nvSpPr>
        <p:spPr>
          <a:xfrm>
            <a:off x="591036" y="5302130"/>
            <a:ext cx="12192000" cy="1600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0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= {“s001”, {“status”, true}, {“expiration”, “2020− 05 − 12”}, {“libraryGroup”, 12}}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0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= {“r001”, {“libraryGroup”, 12}}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Policy P1 with id “policy01”: P1 = {“policy01”, S</a:t>
            </a:r>
            <a:r>
              <a:rPr lang="en-US" sz="20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 O</a:t>
            </a:r>
            <a:r>
              <a:rPr lang="en-US" sz="20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 {“status == true” </a:t>
            </a:r>
            <a:r>
              <a:rPr lang="en-US" sz="2000" kern="10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“expiration” &gt; “1Day” </a:t>
            </a:r>
            <a:r>
              <a:rPr lang="en-US" sz="2000" kern="10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∧ 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user.libraryGroup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== “resource.libraryGroup”}}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46B1F2A-8012-B285-8FD3-5B43085E5128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18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7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B2D3A59-94D6-4344-8D90-CF66D3CA62EA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509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6EDE8-EBA1-DFDA-52C5-704A2CFE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26" y="1307926"/>
            <a:ext cx="8390347" cy="52125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EBF22A6-EFEA-CC8F-799C-8CBC0ED21C9C}"/>
              </a:ext>
            </a:extLst>
          </p:cNvPr>
          <p:cNvSpPr txBox="1">
            <a:spLocks/>
          </p:cNvSpPr>
          <p:nvPr/>
        </p:nvSpPr>
        <p:spPr>
          <a:xfrm>
            <a:off x="0" y="-251928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Digital library</a:t>
            </a:r>
          </a:p>
        </p:txBody>
      </p:sp>
    </p:spTree>
    <p:extLst>
      <p:ext uri="{BB962C8B-B14F-4D97-AF65-F5344CB8AC3E}">
        <p14:creationId xmlns:p14="http://schemas.microsoft.com/office/powerpoint/2010/main" val="254204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SYTEM EVALUATION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0BE1DB6-9AF8-CAFF-0B7C-2948438BBD80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19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41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Configuration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0DF5-C1BE-C38A-B103-CD7979E02DF4}"/>
              </a:ext>
            </a:extLst>
          </p:cNvPr>
          <p:cNvSpPr txBox="1"/>
          <p:nvPr/>
        </p:nvSpPr>
        <p:spPr>
          <a:xfrm>
            <a:off x="1314062" y="1889634"/>
            <a:ext cx="10310326" cy="345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A vm on Google Cloud: 8 CPUs, ram 8GB, n2-highcpu-8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Kafka, Raft supported in Fabric (</a:t>
            </a:r>
            <a:r>
              <a:rPr lang="en-US" sz="2400" kern="0">
                <a:solidFill>
                  <a:srgbClr val="222222"/>
                </a:solidFill>
                <a:effectLst/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Caliper benchmark</a:t>
            </a: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Subject, Object attribute and policies format: json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clients in blockchain network: 10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Txs: 5000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Default orgs: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Default peer: 1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D5ACC98-DEAF-6858-4DB4-3E9EC768CDE9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2182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E8683B-F44B-EF35-7A42-3F7B345D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83" y="0"/>
            <a:ext cx="8826434" cy="685800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6C1B59C-DAF9-7992-3C4B-6E95F110C094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03672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C6A23CD-771B-0CFC-551A-61A20A2D2CDC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617508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569A-EAAB-F34D-C7CB-0DFD9492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2" y="1488363"/>
            <a:ext cx="8946655" cy="1257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892D0-C603-6549-D287-FE68738B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87" y="3429000"/>
            <a:ext cx="8977138" cy="3208298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D33982D-2032-D664-BD51-ECAF12086A4F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73EF7-EA61-0830-F126-9373F98E3473}"/>
              </a:ext>
            </a:extLst>
          </p:cNvPr>
          <p:cNvSpPr txBox="1"/>
          <p:nvPr/>
        </p:nvSpPr>
        <p:spPr>
          <a:xfrm>
            <a:off x="98672" y="890351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Git: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0A5AE-ED33-600F-1395-4C0E2531D7E7}"/>
              </a:ext>
            </a:extLst>
          </p:cNvPr>
          <p:cNvSpPr txBox="1"/>
          <p:nvPr/>
        </p:nvSpPr>
        <p:spPr>
          <a:xfrm>
            <a:off x="177281" y="2856553"/>
            <a:ext cx="30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Project in Hyperledger: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1AD92-560E-E475-9B00-8A6B0D9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327" y="1606862"/>
            <a:ext cx="2728196" cy="11812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C29C242-138B-5560-3F2B-7CE35A8D3D2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Paper’s source code</a:t>
            </a:r>
          </a:p>
        </p:txBody>
      </p:sp>
    </p:spTree>
    <p:extLst>
      <p:ext uri="{BB962C8B-B14F-4D97-AF65-F5344CB8AC3E}">
        <p14:creationId xmlns:p14="http://schemas.microsoft.com/office/powerpoint/2010/main" val="276899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99E61C-A48F-C57E-EBB5-8CA712EC0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099"/>
            <a:ext cx="12192000" cy="19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803A48-8265-B7E4-E94C-E720EDBB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4099"/>
            <a:ext cx="12192000" cy="1790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2A5A0-8CFB-10D1-5199-460380951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4387"/>
            <a:ext cx="12192000" cy="1824984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D33982D-2032-D664-BD51-ECAF12086A4F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73EF7-EA61-0830-F126-9373F98E3473}"/>
              </a:ext>
            </a:extLst>
          </p:cNvPr>
          <p:cNvSpPr txBox="1"/>
          <p:nvPr/>
        </p:nvSpPr>
        <p:spPr>
          <a:xfrm>
            <a:off x="0" y="711098"/>
            <a:ext cx="1213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Web-UI: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C29C242-138B-5560-3F2B-7CE35A8D3D2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Paper’s source code</a:t>
            </a:r>
          </a:p>
        </p:txBody>
      </p:sp>
    </p:spTree>
    <p:extLst>
      <p:ext uri="{BB962C8B-B14F-4D97-AF65-F5344CB8AC3E}">
        <p14:creationId xmlns:p14="http://schemas.microsoft.com/office/powerpoint/2010/main" val="3968470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548CC-00D9-BB20-5632-0210C531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91" y="1251556"/>
            <a:ext cx="6487175" cy="26206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EB9B0AC-C4BE-B2C2-6C49-DB43EBDC725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Fabric-samples ABAC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34066-F54E-AB50-2FC9-744EB969AC08}"/>
              </a:ext>
            </a:extLst>
          </p:cNvPr>
          <p:cNvSpPr txBox="1"/>
          <p:nvPr/>
        </p:nvSpPr>
        <p:spPr>
          <a:xfrm>
            <a:off x="879486" y="2448742"/>
            <a:ext cx="42429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CreateAsset()</a:t>
            </a:r>
          </a:p>
          <a:p>
            <a:r>
              <a:rPr lang="en-US" sz="2400"/>
              <a:t>UpdateAsset()</a:t>
            </a:r>
          </a:p>
          <a:p>
            <a:r>
              <a:rPr lang="en-US" sz="2400"/>
              <a:t>DeleteAsset()</a:t>
            </a:r>
          </a:p>
          <a:p>
            <a:r>
              <a:rPr lang="en-US" sz="2400"/>
              <a:t>TransferAsset()</a:t>
            </a:r>
          </a:p>
          <a:p>
            <a:r>
              <a:rPr lang="en-US" sz="2400"/>
              <a:t>ReadAsset()</a:t>
            </a:r>
          </a:p>
          <a:p>
            <a:r>
              <a:rPr lang="en-US" sz="2400"/>
              <a:t>GetAllAssets()</a:t>
            </a:r>
          </a:p>
          <a:p>
            <a:r>
              <a:rPr lang="en-US" sz="2400"/>
              <a:t>AssetExists()</a:t>
            </a:r>
          </a:p>
          <a:p>
            <a:r>
              <a:rPr lang="en-US" sz="2400"/>
              <a:t>GetSubmittingClientIdentity()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E30D1-434F-315A-58C6-14C284B37238}"/>
              </a:ext>
            </a:extLst>
          </p:cNvPr>
          <p:cNvSpPr txBox="1"/>
          <p:nvPr/>
        </p:nvSpPr>
        <p:spPr>
          <a:xfrm>
            <a:off x="111930" y="1782148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Function: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438C5-3337-BD64-3F9C-DF843DAC5278}"/>
              </a:ext>
            </a:extLst>
          </p:cNvPr>
          <p:cNvSpPr txBox="1"/>
          <p:nvPr/>
        </p:nvSpPr>
        <p:spPr>
          <a:xfrm>
            <a:off x="180392" y="855206"/>
            <a:ext cx="31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Smart Contract:</a:t>
            </a:r>
          </a:p>
        </p:txBody>
      </p:sp>
    </p:spTree>
    <p:extLst>
      <p:ext uri="{BB962C8B-B14F-4D97-AF65-F5344CB8AC3E}">
        <p14:creationId xmlns:p14="http://schemas.microsoft.com/office/powerpoint/2010/main" val="420628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0-08 13-26-51">
            <a:hlinkClick r:id="" action="ppaction://media"/>
            <a:extLst>
              <a:ext uri="{FF2B5EF4-FFF2-40B4-BE49-F238E27FC236}">
                <a16:creationId xmlns:a16="http://schemas.microsoft.com/office/drawing/2014/main" id="{8578ED3D-F9C8-CA5D-285B-165992722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5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0-08 13-27-44">
            <a:hlinkClick r:id="" action="ppaction://media"/>
            <a:extLst>
              <a:ext uri="{FF2B5EF4-FFF2-40B4-BE49-F238E27FC236}">
                <a16:creationId xmlns:a16="http://schemas.microsoft.com/office/drawing/2014/main" id="{34705716-F86B-0F16-C80D-13246B6C3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1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B0F200-1A49-895B-9FF7-6AD33B24003C}"/>
              </a:ext>
            </a:extLst>
          </p:cNvPr>
          <p:cNvSpPr txBox="1"/>
          <p:nvPr/>
        </p:nvSpPr>
        <p:spPr>
          <a:xfrm>
            <a:off x="576943" y="2075735"/>
            <a:ext cx="1103811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Paper Name</a:t>
            </a:r>
            <a:r>
              <a:rPr lang="en-US" sz="2400" b="1" kern="10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Distributed attribute-based access control system using permissioned blockchain</a:t>
            </a:r>
          </a:p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Authors: </a:t>
            </a:r>
            <a:r>
              <a:rPr lang="en-US" sz="2400" ker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Sara Rouhani - Rafael Belchior - Rui S. Cruz - Ralph Deters</a:t>
            </a:r>
            <a:endParaRPr lang="en-US" sz="24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Published  Year: </a:t>
            </a:r>
            <a:r>
              <a:rPr lang="en-US" sz="24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2021</a:t>
            </a:r>
          </a:p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Journal: </a:t>
            </a:r>
            <a:r>
              <a:rPr lang="en-US" sz="24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World Wide Web - Springer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4DB7FC-BB8C-391B-1E08-2D96C2AC299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Paper info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6EDD98A-5899-7926-5B77-06A80B110B06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01521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B9B0AC-C4BE-B2C2-6C49-DB43EBDC725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34066-F54E-AB50-2FC9-744EB969AC08}"/>
              </a:ext>
            </a:extLst>
          </p:cNvPr>
          <p:cNvSpPr txBox="1"/>
          <p:nvPr/>
        </p:nvSpPr>
        <p:spPr>
          <a:xfrm>
            <a:off x="2251085" y="2775313"/>
            <a:ext cx="797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Research and benchmark Fabric-samples’ ABAC</a:t>
            </a:r>
          </a:p>
          <a:p>
            <a:r>
              <a:rPr lang="en-US" sz="2800"/>
              <a:t>Compare with the paper’s evaluation</a:t>
            </a:r>
          </a:p>
        </p:txBody>
      </p:sp>
    </p:spTree>
    <p:extLst>
      <p:ext uri="{BB962C8B-B14F-4D97-AF65-F5344CB8AC3E}">
        <p14:creationId xmlns:p14="http://schemas.microsoft.com/office/powerpoint/2010/main" val="1422108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41ECB2-A815-72B7-B453-101C53057743}"/>
              </a:ext>
            </a:extLst>
          </p:cNvPr>
          <p:cNvSpPr txBox="1"/>
          <p:nvPr/>
        </p:nvSpPr>
        <p:spPr>
          <a:xfrm>
            <a:off x="2917437" y="2767280"/>
            <a:ext cx="63571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latin typeface="Arial Rounded MT Bold" panose="020F07040305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9900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System architecture</a:t>
            </a:r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F7431B2C-3729-314D-7FFF-EB05DE123808}"/>
              </a:ext>
            </a:extLst>
          </p:cNvPr>
          <p:cNvGrpSpPr/>
          <p:nvPr/>
        </p:nvGrpSpPr>
        <p:grpSpPr>
          <a:xfrm>
            <a:off x="6043845" y="1150142"/>
            <a:ext cx="5744511" cy="4062115"/>
            <a:chOff x="7129695" y="1150142"/>
            <a:chExt cx="4134786" cy="4062115"/>
          </a:xfrm>
        </p:grpSpPr>
        <p:sp>
          <p:nvSpPr>
            <p:cNvPr id="6" name="Hình chữ nhật: Góc Tròn 5">
              <a:extLst>
                <a:ext uri="{FF2B5EF4-FFF2-40B4-BE49-F238E27FC236}">
                  <a16:creationId xmlns:a16="http://schemas.microsoft.com/office/drawing/2014/main" id="{363D4D73-0111-29E4-5677-381D9F9A8042}"/>
                </a:ext>
              </a:extLst>
            </p:cNvPr>
            <p:cNvSpPr/>
            <p:nvPr/>
          </p:nvSpPr>
          <p:spPr>
            <a:xfrm>
              <a:off x="7129695" y="1523998"/>
              <a:ext cx="4134786" cy="3460229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rgbClr val="E2EFD9"/>
                </a:solidFill>
              </a:endParaRP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BE3CFE06-FDAD-249A-95C4-A9A8D4EAD7E2}"/>
                </a:ext>
              </a:extLst>
            </p:cNvPr>
            <p:cNvSpPr txBox="1"/>
            <p:nvPr/>
          </p:nvSpPr>
          <p:spPr>
            <a:xfrm>
              <a:off x="8565355" y="1150142"/>
              <a:ext cx="148828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vi-VN" err="1">
                  <a:latin typeface="Arial"/>
                  <a:cs typeface="Arial"/>
                </a:rPr>
                <a:t>Off-chain</a:t>
              </a:r>
              <a:endParaRPr lang="vi-VN" err="1">
                <a:cs typeface="Arial" panose="020B0604020202020204" pitchFamily="34" charset="0"/>
              </a:endParaRPr>
            </a:p>
          </p:txBody>
        </p: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971F2DC2-264D-DF97-47C4-DD9F450A7119}"/>
                </a:ext>
              </a:extLst>
            </p:cNvPr>
            <p:cNvSpPr txBox="1"/>
            <p:nvPr/>
          </p:nvSpPr>
          <p:spPr>
            <a:xfrm>
              <a:off x="8060530" y="4750592"/>
              <a:ext cx="2497931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vi-VN" sz="1200" err="1">
                  <a:latin typeface="Arial"/>
                  <a:ea typeface="+mn-lt"/>
                  <a:cs typeface="Arial"/>
                </a:rPr>
                <a:t>Hyperledger</a:t>
              </a:r>
              <a:r>
                <a:rPr lang="vi-VN" sz="1200">
                  <a:latin typeface="Arial"/>
                  <a:ea typeface="+mn-lt"/>
                  <a:cs typeface="Arial"/>
                </a:rPr>
                <a:t> </a:t>
              </a:r>
              <a:r>
                <a:rPr lang="vi-VN" sz="1200" err="1">
                  <a:latin typeface="Arial"/>
                  <a:ea typeface="+mn-lt"/>
                  <a:cs typeface="Arial"/>
                </a:rPr>
                <a:t>Fabric</a:t>
              </a:r>
              <a:r>
                <a:rPr lang="vi-VN" sz="1200">
                  <a:latin typeface="Arial"/>
                  <a:ea typeface="+mn-lt"/>
                  <a:cs typeface="Arial"/>
                </a:rPr>
                <a:t> </a:t>
              </a:r>
              <a:r>
                <a:rPr lang="vi-VN" sz="1200" err="1">
                  <a:latin typeface="Arial"/>
                  <a:ea typeface="+mn-lt"/>
                  <a:cs typeface="Arial"/>
                </a:rPr>
                <a:t>blockchain</a:t>
              </a:r>
              <a:r>
                <a:rPr lang="vi-VN" sz="1200">
                  <a:latin typeface="Arial"/>
                  <a:ea typeface="+mn-lt"/>
                  <a:cs typeface="Arial"/>
                </a:rPr>
                <a:t> </a:t>
              </a:r>
              <a:br>
                <a:rPr lang="vi-VN" sz="1200">
                  <a:ea typeface="+mn-lt"/>
                  <a:cs typeface="+mn-lt"/>
                </a:rPr>
              </a:br>
              <a:endParaRPr lang="vi-VN" sz="1200">
                <a:latin typeface="Arial"/>
                <a:ea typeface="+mn-lt"/>
                <a:cs typeface="Arial"/>
              </a:endParaRP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CE099FBD-06EF-597F-5F36-7523EDAC8D9E}"/>
              </a:ext>
            </a:extLst>
          </p:cNvPr>
          <p:cNvGrpSpPr/>
          <p:nvPr/>
        </p:nvGrpSpPr>
        <p:grpSpPr>
          <a:xfrm>
            <a:off x="1787576" y="2369343"/>
            <a:ext cx="3094219" cy="2649863"/>
            <a:chOff x="758876" y="2274093"/>
            <a:chExt cx="3094219" cy="2649863"/>
          </a:xfrm>
        </p:grpSpPr>
        <p:sp>
          <p:nvSpPr>
            <p:cNvPr id="7" name="Hình chữ nhật: Góc Tròn 6">
              <a:extLst>
                <a:ext uri="{FF2B5EF4-FFF2-40B4-BE49-F238E27FC236}">
                  <a16:creationId xmlns:a16="http://schemas.microsoft.com/office/drawing/2014/main" id="{BB6D1399-989E-8067-605C-1CE287747BB4}"/>
                </a:ext>
              </a:extLst>
            </p:cNvPr>
            <p:cNvSpPr/>
            <p:nvPr/>
          </p:nvSpPr>
          <p:spPr>
            <a:xfrm>
              <a:off x="2462915" y="4037507"/>
              <a:ext cx="931263" cy="6509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1500">
                  <a:solidFill>
                    <a:schemeClr val="tx1"/>
                  </a:solidFill>
                  <a:latin typeface="Arial"/>
                  <a:cs typeface="Arial"/>
                </a:rPr>
                <a:t>PEP</a:t>
              </a:r>
            </a:p>
          </p:txBody>
        </p:sp>
        <p:grpSp>
          <p:nvGrpSpPr>
            <p:cNvPr id="17" name="Nhóm 16">
              <a:extLst>
                <a:ext uri="{FF2B5EF4-FFF2-40B4-BE49-F238E27FC236}">
                  <a16:creationId xmlns:a16="http://schemas.microsoft.com/office/drawing/2014/main" id="{D40A62F5-38CE-1D2E-5200-438CD5C748A9}"/>
                </a:ext>
              </a:extLst>
            </p:cNvPr>
            <p:cNvGrpSpPr/>
            <p:nvPr/>
          </p:nvGrpSpPr>
          <p:grpSpPr>
            <a:xfrm>
              <a:off x="758876" y="2274093"/>
              <a:ext cx="3094219" cy="2649863"/>
              <a:chOff x="758876" y="2274093"/>
              <a:chExt cx="3094219" cy="2649863"/>
            </a:xfrm>
          </p:grpSpPr>
          <p:sp>
            <p:nvSpPr>
              <p:cNvPr id="5" name="Hình chữ nhật: Góc Tròn 4">
                <a:extLst>
                  <a:ext uri="{FF2B5EF4-FFF2-40B4-BE49-F238E27FC236}">
                    <a16:creationId xmlns:a16="http://schemas.microsoft.com/office/drawing/2014/main" id="{5EBB31E8-44B2-6DDA-9E5A-922773E26338}"/>
                  </a:ext>
                </a:extLst>
              </p:cNvPr>
              <p:cNvSpPr/>
              <p:nvPr/>
            </p:nvSpPr>
            <p:spPr>
              <a:xfrm>
                <a:off x="758876" y="2648262"/>
                <a:ext cx="3094219" cy="2275694"/>
              </a:xfrm>
              <a:prstGeom prst="round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rgbClr val="E2EFD9"/>
                  </a:solidFill>
                </a:endParaRPr>
              </a:p>
            </p:txBody>
          </p:sp>
          <p:sp>
            <p:nvSpPr>
              <p:cNvPr id="11" name="Hộp Văn bản 10">
                <a:extLst>
                  <a:ext uri="{FF2B5EF4-FFF2-40B4-BE49-F238E27FC236}">
                    <a16:creationId xmlns:a16="http://schemas.microsoft.com/office/drawing/2014/main" id="{153175F1-69FD-D95F-EC5C-684D5A5BB337}"/>
                  </a:ext>
                </a:extLst>
              </p:cNvPr>
              <p:cNvSpPr txBox="1"/>
              <p:nvPr/>
            </p:nvSpPr>
            <p:spPr>
              <a:xfrm>
                <a:off x="1716880" y="2274093"/>
                <a:ext cx="1488281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vi-VN" err="1">
                    <a:latin typeface="Arial"/>
                    <a:cs typeface="Arial"/>
                  </a:rPr>
                  <a:t>Off-chain</a:t>
                </a:r>
                <a:endParaRPr lang="vi-VN" err="1"/>
              </a:p>
            </p:txBody>
          </p:sp>
        </p:grpSp>
        <p:grpSp>
          <p:nvGrpSpPr>
            <p:cNvPr id="16" name="Nhóm 15">
              <a:extLst>
                <a:ext uri="{FF2B5EF4-FFF2-40B4-BE49-F238E27FC236}">
                  <a16:creationId xmlns:a16="http://schemas.microsoft.com/office/drawing/2014/main" id="{1A6A7AE9-188B-331B-C4E7-FAC9954C98A5}"/>
                </a:ext>
              </a:extLst>
            </p:cNvPr>
            <p:cNvGrpSpPr/>
            <p:nvPr/>
          </p:nvGrpSpPr>
          <p:grpSpPr>
            <a:xfrm>
              <a:off x="847724" y="2762250"/>
              <a:ext cx="1150143" cy="1108054"/>
              <a:chOff x="847724" y="2762250"/>
              <a:chExt cx="1150143" cy="1108054"/>
            </a:xfrm>
          </p:grpSpPr>
          <p:pic>
            <p:nvPicPr>
              <p:cNvPr id="14" name="Hình ảnh 13" descr="Ảnh có chứa màu đen, bóng tối&#10;&#10;Mô tả được tự động tạo">
                <a:extLst>
                  <a:ext uri="{FF2B5EF4-FFF2-40B4-BE49-F238E27FC236}">
                    <a16:creationId xmlns:a16="http://schemas.microsoft.com/office/drawing/2014/main" id="{F177B142-71A4-7118-C222-EAC02541D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3450" y="2762250"/>
                <a:ext cx="895350" cy="895350"/>
              </a:xfrm>
              <a:prstGeom prst="rect">
                <a:avLst/>
              </a:prstGeom>
            </p:spPr>
          </p:pic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EF3CF8B9-AFF7-08F5-5461-17AF0C4B2169}"/>
                  </a:ext>
                </a:extLst>
              </p:cNvPr>
              <p:cNvSpPr txBox="1"/>
              <p:nvPr/>
            </p:nvSpPr>
            <p:spPr>
              <a:xfrm>
                <a:off x="847724" y="3593305"/>
                <a:ext cx="1150143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vi-VN" sz="1200" err="1">
                    <a:latin typeface="Arial"/>
                    <a:cs typeface="Arial"/>
                  </a:rPr>
                  <a:t>Data</a:t>
                </a:r>
                <a:r>
                  <a:rPr lang="vi-VN" sz="1200">
                    <a:latin typeface="Arial"/>
                    <a:cs typeface="Arial"/>
                  </a:rPr>
                  <a:t> </a:t>
                </a:r>
                <a:r>
                  <a:rPr lang="vi-VN" sz="1200" err="1">
                    <a:latin typeface="Arial"/>
                    <a:cs typeface="Arial"/>
                  </a:rPr>
                  <a:t>sharing</a:t>
                </a:r>
                <a:endParaRPr lang="vi-VN" sz="1200" err="1"/>
              </a:p>
            </p:txBody>
          </p:sp>
        </p:grpSp>
      </p:grpSp>
      <p:grpSp>
        <p:nvGrpSpPr>
          <p:cNvPr id="25" name="Nhóm 24">
            <a:extLst>
              <a:ext uri="{FF2B5EF4-FFF2-40B4-BE49-F238E27FC236}">
                <a16:creationId xmlns:a16="http://schemas.microsoft.com/office/drawing/2014/main" id="{5DFC1842-FCA8-BFDE-EF5B-6DAD9512678D}"/>
              </a:ext>
            </a:extLst>
          </p:cNvPr>
          <p:cNvGrpSpPr/>
          <p:nvPr/>
        </p:nvGrpSpPr>
        <p:grpSpPr>
          <a:xfrm>
            <a:off x="2781456" y="5519971"/>
            <a:ext cx="981856" cy="1019715"/>
            <a:chOff x="2409981" y="5024671"/>
            <a:chExt cx="981856" cy="1019715"/>
          </a:xfrm>
        </p:grpSpPr>
        <p:pic>
          <p:nvPicPr>
            <p:cNvPr id="2" name="Hình ảnh 1" descr="Illustration of businessman">
              <a:extLst>
                <a:ext uri="{FF2B5EF4-FFF2-40B4-BE49-F238E27FC236}">
                  <a16:creationId xmlns:a16="http://schemas.microsoft.com/office/drawing/2014/main" id="{9BCCEA6A-96E6-BF5F-76B4-294CE2D24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981" y="5024671"/>
              <a:ext cx="981856" cy="981856"/>
            </a:xfrm>
            <a:prstGeom prst="rect">
              <a:avLst/>
            </a:prstGeom>
          </p:spPr>
        </p:pic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E5352667-92A4-CDED-6FBA-8E4792742028}"/>
                </a:ext>
              </a:extLst>
            </p:cNvPr>
            <p:cNvSpPr txBox="1"/>
            <p:nvPr/>
          </p:nvSpPr>
          <p:spPr>
            <a:xfrm>
              <a:off x="2650330" y="5767387"/>
              <a:ext cx="542925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1200" err="1">
                  <a:latin typeface="Arial"/>
                  <a:cs typeface="Arial"/>
                </a:rPr>
                <a:t>User</a:t>
              </a:r>
              <a:endParaRPr lang="vi-VN" sz="1200">
                <a:latin typeface="Arial"/>
                <a:cs typeface="Arial"/>
              </a:endParaRPr>
            </a:p>
          </p:txBody>
        </p:sp>
      </p:grp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DC49660F-AE88-D850-5125-6176765B0DF7}"/>
              </a:ext>
            </a:extLst>
          </p:cNvPr>
          <p:cNvGrpSpPr/>
          <p:nvPr/>
        </p:nvGrpSpPr>
        <p:grpSpPr>
          <a:xfrm>
            <a:off x="361950" y="3638550"/>
            <a:ext cx="697705" cy="881836"/>
            <a:chOff x="333375" y="3781425"/>
            <a:chExt cx="697705" cy="881836"/>
          </a:xfrm>
        </p:grpSpPr>
        <p:pic>
          <p:nvPicPr>
            <p:cNvPr id="19" name="Hình ảnh 18" descr="Ảnh có chứa biểu tượng, Đồ họa, hình mẫu, thiết kế đồ họa&#10;&#10;Mô tả được tự động tạo">
              <a:extLst>
                <a:ext uri="{FF2B5EF4-FFF2-40B4-BE49-F238E27FC236}">
                  <a16:creationId xmlns:a16="http://schemas.microsoft.com/office/drawing/2014/main" id="{7A35CEB3-464A-393E-E2B2-247E5DC91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75" y="3781425"/>
              <a:ext cx="695325" cy="695325"/>
            </a:xfrm>
            <a:prstGeom prst="rect">
              <a:avLst/>
            </a:prstGeom>
          </p:spPr>
        </p:pic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1AC348C4-2655-E82F-E749-0640A7519EA7}"/>
                </a:ext>
              </a:extLst>
            </p:cNvPr>
            <p:cNvSpPr txBox="1"/>
            <p:nvPr/>
          </p:nvSpPr>
          <p:spPr>
            <a:xfrm>
              <a:off x="335755" y="4386262"/>
              <a:ext cx="695325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1200" err="1">
                  <a:latin typeface="Arial"/>
                  <a:cs typeface="Arial"/>
                </a:rPr>
                <a:t>Owner</a:t>
              </a:r>
            </a:p>
          </p:txBody>
        </p:sp>
      </p:grp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71318D2D-DC69-CF6E-86E8-F1D606EEF081}"/>
              </a:ext>
            </a:extLst>
          </p:cNvPr>
          <p:cNvCxnSpPr/>
          <p:nvPr/>
        </p:nvCxnSpPr>
        <p:spPr>
          <a:xfrm flipH="1">
            <a:off x="3286125" y="5038725"/>
            <a:ext cx="0" cy="6477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F015DB86-3F74-057D-E18F-24C26CBF8EBA}"/>
              </a:ext>
            </a:extLst>
          </p:cNvPr>
          <p:cNvCxnSpPr>
            <a:cxnSpLocks/>
          </p:cNvCxnSpPr>
          <p:nvPr/>
        </p:nvCxnSpPr>
        <p:spPr>
          <a:xfrm flipH="1">
            <a:off x="1114425" y="4057649"/>
            <a:ext cx="638175" cy="1905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Hình chữ nhật: Góc Tròn 34">
            <a:extLst>
              <a:ext uri="{FF2B5EF4-FFF2-40B4-BE49-F238E27FC236}">
                <a16:creationId xmlns:a16="http://schemas.microsoft.com/office/drawing/2014/main" id="{D3E5E40B-ACBE-BE7A-F9AC-7692A64CF9DD}"/>
              </a:ext>
            </a:extLst>
          </p:cNvPr>
          <p:cNvSpPr/>
          <p:nvPr/>
        </p:nvSpPr>
        <p:spPr>
          <a:xfrm>
            <a:off x="8273545" y="3030392"/>
            <a:ext cx="771525" cy="3524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500">
                <a:solidFill>
                  <a:schemeClr val="tx1"/>
                </a:solidFill>
                <a:latin typeface="Arial"/>
                <a:cs typeface="Arial"/>
              </a:rPr>
              <a:t>PDP</a:t>
            </a:r>
          </a:p>
        </p:txBody>
      </p: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8C56655B-67D4-D173-5709-8B9000B32900}"/>
              </a:ext>
            </a:extLst>
          </p:cNvPr>
          <p:cNvCxnSpPr/>
          <p:nvPr/>
        </p:nvCxnSpPr>
        <p:spPr>
          <a:xfrm flipH="1" flipV="1">
            <a:off x="7432481" y="2436186"/>
            <a:ext cx="747762" cy="574291"/>
          </a:xfrm>
          <a:prstGeom prst="straightConnector1">
            <a:avLst/>
          </a:prstGeom>
          <a:ln w="127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Đường kết nối Mũi tên Thẳng 42">
            <a:extLst>
              <a:ext uri="{FF2B5EF4-FFF2-40B4-BE49-F238E27FC236}">
                <a16:creationId xmlns:a16="http://schemas.microsoft.com/office/drawing/2014/main" id="{D71349CD-CC53-C030-3237-16D0665F81B3}"/>
              </a:ext>
            </a:extLst>
          </p:cNvPr>
          <p:cNvCxnSpPr>
            <a:cxnSpLocks/>
          </p:cNvCxnSpPr>
          <p:nvPr/>
        </p:nvCxnSpPr>
        <p:spPr>
          <a:xfrm flipV="1">
            <a:off x="9169689" y="2415885"/>
            <a:ext cx="866775" cy="561975"/>
          </a:xfrm>
          <a:prstGeom prst="straightConnector1">
            <a:avLst/>
          </a:prstGeom>
          <a:ln w="127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Nhóm 50">
            <a:extLst>
              <a:ext uri="{FF2B5EF4-FFF2-40B4-BE49-F238E27FC236}">
                <a16:creationId xmlns:a16="http://schemas.microsoft.com/office/drawing/2014/main" id="{72522652-FACF-F046-9042-DD98EE1908BA}"/>
              </a:ext>
            </a:extLst>
          </p:cNvPr>
          <p:cNvGrpSpPr/>
          <p:nvPr/>
        </p:nvGrpSpPr>
        <p:grpSpPr>
          <a:xfrm>
            <a:off x="4873696" y="3432464"/>
            <a:ext cx="3264982" cy="825211"/>
            <a:chOff x="4850606" y="3467100"/>
            <a:chExt cx="3045618" cy="790575"/>
          </a:xfrm>
        </p:grpSpPr>
        <p:cxnSp>
          <p:nvCxnSpPr>
            <p:cNvPr id="49" name="Đường kết nối Mũi tên Thẳng 48">
              <a:extLst>
                <a:ext uri="{FF2B5EF4-FFF2-40B4-BE49-F238E27FC236}">
                  <a16:creationId xmlns:a16="http://schemas.microsoft.com/office/drawing/2014/main" id="{CBE576A4-B903-4526-FCBA-611DAF6B6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4899" y="3467100"/>
              <a:ext cx="2981325" cy="790575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Hộp Văn bản 49">
              <a:extLst>
                <a:ext uri="{FF2B5EF4-FFF2-40B4-BE49-F238E27FC236}">
                  <a16:creationId xmlns:a16="http://schemas.microsoft.com/office/drawing/2014/main" id="{BF7D0899-09BF-E863-F8C0-457E3C6A972C}"/>
                </a:ext>
              </a:extLst>
            </p:cNvPr>
            <p:cNvSpPr txBox="1"/>
            <p:nvPr/>
          </p:nvSpPr>
          <p:spPr>
            <a:xfrm rot="20700000">
              <a:off x="4850606" y="3881437"/>
              <a:ext cx="1097756" cy="3231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1500" err="1">
                  <a:latin typeface="Arial"/>
                  <a:cs typeface="Arial"/>
                </a:rPr>
                <a:t>Request</a:t>
              </a:r>
              <a:endParaRPr lang="vi-VN" sz="1500">
                <a:latin typeface="Arial"/>
                <a:cs typeface="Arial"/>
              </a:endParaRPr>
            </a:p>
          </p:txBody>
        </p:sp>
      </p:grpSp>
      <p:grpSp>
        <p:nvGrpSpPr>
          <p:cNvPr id="52" name="Nhóm 51">
            <a:extLst>
              <a:ext uri="{FF2B5EF4-FFF2-40B4-BE49-F238E27FC236}">
                <a16:creationId xmlns:a16="http://schemas.microsoft.com/office/drawing/2014/main" id="{DEE52372-B07D-1538-1EA7-59EE913841D4}"/>
              </a:ext>
            </a:extLst>
          </p:cNvPr>
          <p:cNvGrpSpPr/>
          <p:nvPr/>
        </p:nvGrpSpPr>
        <p:grpSpPr>
          <a:xfrm rot="20040000" flipH="1">
            <a:off x="4857678" y="3249417"/>
            <a:ext cx="3102552" cy="581025"/>
            <a:chOff x="4962524" y="3467100"/>
            <a:chExt cx="2981325" cy="790575"/>
          </a:xfrm>
        </p:grpSpPr>
        <p:cxnSp>
          <p:nvCxnSpPr>
            <p:cNvPr id="53" name="Đường kết nối Mũi tên Thẳng 52">
              <a:extLst>
                <a:ext uri="{FF2B5EF4-FFF2-40B4-BE49-F238E27FC236}">
                  <a16:creationId xmlns:a16="http://schemas.microsoft.com/office/drawing/2014/main" id="{A28621CD-61AA-D138-540C-9F9CA5D1B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2524" y="3467100"/>
              <a:ext cx="2981325" cy="790575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72868082-A801-2944-50A2-B1CA5C44C278}"/>
                </a:ext>
              </a:extLst>
            </p:cNvPr>
            <p:cNvSpPr txBox="1"/>
            <p:nvPr/>
          </p:nvSpPr>
          <p:spPr>
            <a:xfrm rot="20700000">
              <a:off x="6296521" y="3469509"/>
              <a:ext cx="1097756" cy="3231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1500" err="1">
                  <a:latin typeface="Arial"/>
                  <a:cs typeface="Arial"/>
                </a:rPr>
                <a:t>Reply</a:t>
              </a:r>
            </a:p>
          </p:txBody>
        </p:sp>
      </p:grpSp>
      <p:pic>
        <p:nvPicPr>
          <p:cNvPr id="55" name="Hình ảnh 54" descr="Ảnh có chứa văn bản, ảnh chụp màn hình, hàng, Phông chữ&#10;&#10;Mô tả được tự động tạo">
            <a:extLst>
              <a:ext uri="{FF2B5EF4-FFF2-40B4-BE49-F238E27FC236}">
                <a16:creationId xmlns:a16="http://schemas.microsoft.com/office/drawing/2014/main" id="{020AC29D-ACDF-9281-91C5-4BC966C45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0" r="-422" b="18182"/>
          <a:stretch/>
        </p:blipFill>
        <p:spPr>
          <a:xfrm>
            <a:off x="7264400" y="3845566"/>
            <a:ext cx="2754776" cy="926276"/>
          </a:xfrm>
          <a:prstGeom prst="rect">
            <a:avLst/>
          </a:prstGeom>
        </p:spPr>
      </p:pic>
      <p:grpSp>
        <p:nvGrpSpPr>
          <p:cNvPr id="94" name="Nhóm 93">
            <a:extLst>
              <a:ext uri="{FF2B5EF4-FFF2-40B4-BE49-F238E27FC236}">
                <a16:creationId xmlns:a16="http://schemas.microsoft.com/office/drawing/2014/main" id="{82F91BF5-11EB-B2BF-A6FC-6665B978D8AE}"/>
              </a:ext>
            </a:extLst>
          </p:cNvPr>
          <p:cNvGrpSpPr/>
          <p:nvPr/>
        </p:nvGrpSpPr>
        <p:grpSpPr>
          <a:xfrm>
            <a:off x="7008283" y="1807633"/>
            <a:ext cx="4064000" cy="550334"/>
            <a:chOff x="6610350" y="1807633"/>
            <a:chExt cx="4064000" cy="550334"/>
          </a:xfrm>
        </p:grpSpPr>
        <p:sp>
          <p:nvSpPr>
            <p:cNvPr id="36" name="Hình chữ nhật: Góc Tròn 35">
              <a:extLst>
                <a:ext uri="{FF2B5EF4-FFF2-40B4-BE49-F238E27FC236}">
                  <a16:creationId xmlns:a16="http://schemas.microsoft.com/office/drawing/2014/main" id="{AC2DAC5C-35FC-80D4-734F-29FA55EBE783}"/>
                </a:ext>
              </a:extLst>
            </p:cNvPr>
            <p:cNvSpPr/>
            <p:nvPr/>
          </p:nvSpPr>
          <p:spPr>
            <a:xfrm>
              <a:off x="6879430" y="1924049"/>
              <a:ext cx="771525" cy="3524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vi-VN" sz="1500">
                  <a:solidFill>
                    <a:schemeClr val="tx1"/>
                  </a:solidFill>
                  <a:latin typeface="Arial"/>
                  <a:cs typeface="Arial"/>
                </a:rPr>
                <a:t>PIP</a:t>
              </a:r>
            </a:p>
          </p:txBody>
        </p:sp>
        <p:sp>
          <p:nvSpPr>
            <p:cNvPr id="38" name="Hình chữ nhật: Góc Tròn 37">
              <a:extLst>
                <a:ext uri="{FF2B5EF4-FFF2-40B4-BE49-F238E27FC236}">
                  <a16:creationId xmlns:a16="http://schemas.microsoft.com/office/drawing/2014/main" id="{1CF8EE3E-BAED-EBFC-5D9E-0F1218E78666}"/>
                </a:ext>
              </a:extLst>
            </p:cNvPr>
            <p:cNvSpPr/>
            <p:nvPr/>
          </p:nvSpPr>
          <p:spPr>
            <a:xfrm>
              <a:off x="9660730" y="1924049"/>
              <a:ext cx="771525" cy="3524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vi-VN" sz="1500">
                  <a:solidFill>
                    <a:schemeClr val="tx1"/>
                  </a:solidFill>
                  <a:latin typeface="Arial"/>
                  <a:cs typeface="Arial"/>
                </a:rPr>
                <a:t>PAP</a:t>
              </a:r>
            </a:p>
          </p:txBody>
        </p:sp>
        <p:sp>
          <p:nvSpPr>
            <p:cNvPr id="39" name="Hình chữ nhật: Góc Tròn 38">
              <a:extLst>
                <a:ext uri="{FF2B5EF4-FFF2-40B4-BE49-F238E27FC236}">
                  <a16:creationId xmlns:a16="http://schemas.microsoft.com/office/drawing/2014/main" id="{4CD61D2E-B94E-8FC4-EE9F-1A86FAD50A5C}"/>
                </a:ext>
              </a:extLst>
            </p:cNvPr>
            <p:cNvSpPr/>
            <p:nvPr/>
          </p:nvSpPr>
          <p:spPr>
            <a:xfrm>
              <a:off x="8279605" y="1924049"/>
              <a:ext cx="771525" cy="3524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vi-VN" sz="1500">
                  <a:solidFill>
                    <a:schemeClr val="tx1"/>
                  </a:solidFill>
                  <a:latin typeface="Arial"/>
                  <a:cs typeface="Arial"/>
                </a:rPr>
                <a:t>AM</a:t>
              </a:r>
            </a:p>
          </p:txBody>
        </p:sp>
        <p:cxnSp>
          <p:nvCxnSpPr>
            <p:cNvPr id="46" name="Đường kết nối Mũi tên Thẳng 45">
              <a:extLst>
                <a:ext uri="{FF2B5EF4-FFF2-40B4-BE49-F238E27FC236}">
                  <a16:creationId xmlns:a16="http://schemas.microsoft.com/office/drawing/2014/main" id="{9A837439-A749-B4FE-FF17-1985925102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5250" y="2095499"/>
              <a:ext cx="428625" cy="9525"/>
            </a:xfrm>
            <a:prstGeom prst="straightConnector1">
              <a:avLst/>
            </a:prstGeom>
            <a:ln w="127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Đường kết nối Mũi tên Thẳng 47">
              <a:extLst>
                <a:ext uri="{FF2B5EF4-FFF2-40B4-BE49-F238E27FC236}">
                  <a16:creationId xmlns:a16="http://schemas.microsoft.com/office/drawing/2014/main" id="{059B7BA0-0643-2FB3-651D-FBB3B75F47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34475" y="2095499"/>
              <a:ext cx="428625" cy="9525"/>
            </a:xfrm>
            <a:prstGeom prst="straightConnector1">
              <a:avLst/>
            </a:prstGeom>
            <a:ln w="127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Hình chữ nhật 90">
              <a:extLst>
                <a:ext uri="{FF2B5EF4-FFF2-40B4-BE49-F238E27FC236}">
                  <a16:creationId xmlns:a16="http://schemas.microsoft.com/office/drawing/2014/main" id="{AB5A67FB-6575-940A-81AC-785E211C410C}"/>
                </a:ext>
              </a:extLst>
            </p:cNvPr>
            <p:cNvSpPr/>
            <p:nvPr/>
          </p:nvSpPr>
          <p:spPr>
            <a:xfrm>
              <a:off x="6610350" y="1807633"/>
              <a:ext cx="4064000" cy="55033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97" name="Nhóm 96">
            <a:extLst>
              <a:ext uri="{FF2B5EF4-FFF2-40B4-BE49-F238E27FC236}">
                <a16:creationId xmlns:a16="http://schemas.microsoft.com/office/drawing/2014/main" id="{B713E739-89D1-E4E7-E03F-67B05FB491F2}"/>
              </a:ext>
            </a:extLst>
          </p:cNvPr>
          <p:cNvGrpSpPr/>
          <p:nvPr/>
        </p:nvGrpSpPr>
        <p:grpSpPr>
          <a:xfrm>
            <a:off x="10016068" y="2488141"/>
            <a:ext cx="769407" cy="1897594"/>
            <a:chOff x="10016068" y="2488141"/>
            <a:chExt cx="769407" cy="1897594"/>
          </a:xfrm>
        </p:grpSpPr>
        <p:cxnSp>
          <p:nvCxnSpPr>
            <p:cNvPr id="95" name="Đường kết nối Mũi tên Thẳng 94">
              <a:extLst>
                <a:ext uri="{FF2B5EF4-FFF2-40B4-BE49-F238E27FC236}">
                  <a16:creationId xmlns:a16="http://schemas.microsoft.com/office/drawing/2014/main" id="{9E71C6E8-6CA6-285E-ED27-394AEF7C9315}"/>
                </a:ext>
              </a:extLst>
            </p:cNvPr>
            <p:cNvCxnSpPr/>
            <p:nvPr/>
          </p:nvCxnSpPr>
          <p:spPr>
            <a:xfrm flipH="1" flipV="1">
              <a:off x="10016068" y="4385734"/>
              <a:ext cx="762000" cy="1"/>
            </a:xfrm>
            <a:prstGeom prst="straightConnector1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Đường kết nối Mũi tên Thẳng 95">
              <a:extLst>
                <a:ext uri="{FF2B5EF4-FFF2-40B4-BE49-F238E27FC236}">
                  <a16:creationId xmlns:a16="http://schemas.microsoft.com/office/drawing/2014/main" id="{B4D42036-A149-8F82-3C1E-2D623A745D6C}"/>
                </a:ext>
              </a:extLst>
            </p:cNvPr>
            <p:cNvCxnSpPr/>
            <p:nvPr/>
          </p:nvCxnSpPr>
          <p:spPr>
            <a:xfrm flipH="1">
              <a:off x="10768542" y="2488141"/>
              <a:ext cx="16933" cy="1896532"/>
            </a:xfrm>
            <a:prstGeom prst="straightConnector1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Đường kết nối Mũi tên Thẳng 100">
            <a:extLst>
              <a:ext uri="{FF2B5EF4-FFF2-40B4-BE49-F238E27FC236}">
                <a16:creationId xmlns:a16="http://schemas.microsoft.com/office/drawing/2014/main" id="{8AB90373-A090-E549-80B5-F2415ABC6FC8}"/>
              </a:ext>
            </a:extLst>
          </p:cNvPr>
          <p:cNvCxnSpPr/>
          <p:nvPr/>
        </p:nvCxnSpPr>
        <p:spPr>
          <a:xfrm flipH="1">
            <a:off x="10073217" y="4696883"/>
            <a:ext cx="982133" cy="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Đường kết nối Mũi tên Thẳng 101">
            <a:extLst>
              <a:ext uri="{FF2B5EF4-FFF2-40B4-BE49-F238E27FC236}">
                <a16:creationId xmlns:a16="http://schemas.microsoft.com/office/drawing/2014/main" id="{DFD80F22-A1F6-85A1-EFAB-B9AEDE616D87}"/>
              </a:ext>
            </a:extLst>
          </p:cNvPr>
          <p:cNvCxnSpPr/>
          <p:nvPr/>
        </p:nvCxnSpPr>
        <p:spPr>
          <a:xfrm flipH="1" flipV="1">
            <a:off x="11042616" y="2479097"/>
            <a:ext cx="1541" cy="2218266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Hộp Văn bản 102">
            <a:extLst>
              <a:ext uri="{FF2B5EF4-FFF2-40B4-BE49-F238E27FC236}">
                <a16:creationId xmlns:a16="http://schemas.microsoft.com/office/drawing/2014/main" id="{4822AB58-F6D4-7C1F-93C2-5BF40B7A15FB}"/>
              </a:ext>
            </a:extLst>
          </p:cNvPr>
          <p:cNvSpPr txBox="1"/>
          <p:nvPr/>
        </p:nvSpPr>
        <p:spPr>
          <a:xfrm>
            <a:off x="10048875" y="4093987"/>
            <a:ext cx="12400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800" err="1">
                <a:latin typeface="Arial"/>
                <a:cs typeface="Arial"/>
              </a:rPr>
              <a:t>Store</a:t>
            </a:r>
            <a:endParaRPr lang="vi-VN" sz="800">
              <a:latin typeface="Arial"/>
              <a:cs typeface="Arial"/>
            </a:endParaRPr>
          </a:p>
          <a:p>
            <a:r>
              <a:rPr lang="vi-VN" sz="800" err="1">
                <a:latin typeface="Arial"/>
                <a:cs typeface="Arial"/>
              </a:rPr>
              <a:t>Attributes</a:t>
            </a:r>
            <a:r>
              <a:rPr lang="vi-VN" sz="800">
                <a:latin typeface="Arial"/>
                <a:cs typeface="Arial"/>
              </a:rPr>
              <a:t>, </a:t>
            </a:r>
            <a:r>
              <a:rPr lang="vi-VN" sz="800" err="1">
                <a:latin typeface="Arial"/>
                <a:cs typeface="Arial"/>
              </a:rPr>
              <a:t>Policies</a:t>
            </a:r>
          </a:p>
        </p:txBody>
      </p:sp>
      <p:sp>
        <p:nvSpPr>
          <p:cNvPr id="104" name="Hộp Văn bản 103">
            <a:extLst>
              <a:ext uri="{FF2B5EF4-FFF2-40B4-BE49-F238E27FC236}">
                <a16:creationId xmlns:a16="http://schemas.microsoft.com/office/drawing/2014/main" id="{5881F828-8D51-6C44-9173-9462D1230D85}"/>
              </a:ext>
            </a:extLst>
          </p:cNvPr>
          <p:cNvSpPr txBox="1"/>
          <p:nvPr/>
        </p:nvSpPr>
        <p:spPr>
          <a:xfrm>
            <a:off x="10013596" y="4432652"/>
            <a:ext cx="102834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800" err="1">
                <a:latin typeface="Arial"/>
                <a:cs typeface="Arial"/>
              </a:rPr>
              <a:t>Query</a:t>
            </a:r>
          </a:p>
          <a:p>
            <a:r>
              <a:rPr lang="vi-VN" sz="800" err="1">
                <a:latin typeface="Arial"/>
                <a:cs typeface="Arial"/>
              </a:rPr>
              <a:t>Attributes</a:t>
            </a:r>
            <a:r>
              <a:rPr lang="vi-VN" sz="800">
                <a:latin typeface="Arial"/>
                <a:cs typeface="Arial"/>
              </a:rPr>
              <a:t>, </a:t>
            </a:r>
            <a:r>
              <a:rPr lang="vi-VN" sz="800" err="1">
                <a:latin typeface="Arial"/>
                <a:cs typeface="Arial"/>
              </a:rPr>
              <a:t>Policies</a:t>
            </a:r>
            <a:endParaRPr lang="vi-VN" err="1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B15EDF72-F077-AB3D-ED02-34D9C9459A46}"/>
              </a:ext>
            </a:extLst>
          </p:cNvPr>
          <p:cNvSpPr/>
          <p:nvPr/>
        </p:nvSpPr>
        <p:spPr>
          <a:xfrm>
            <a:off x="11615208" y="6561666"/>
            <a:ext cx="381000" cy="1905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6F922EA-FE89-DD81-8979-88C83000C47E}"/>
              </a:ext>
            </a:extLst>
          </p:cNvPr>
          <p:cNvSpPr txBox="1"/>
          <p:nvPr/>
        </p:nvSpPr>
        <p:spPr>
          <a:xfrm>
            <a:off x="11739562" y="6490229"/>
            <a:ext cx="457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10</a:t>
            </a:r>
            <a:endParaRPr lang="vi-VN">
              <a:solidFill>
                <a:srgbClr val="00B050"/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A1DBAEA-871D-A64A-AE4A-1B04C6125445}"/>
              </a:ext>
            </a:extLst>
          </p:cNvPr>
          <p:cNvSpPr txBox="1"/>
          <p:nvPr/>
        </p:nvSpPr>
        <p:spPr>
          <a:xfrm rot="2280000">
            <a:off x="7420351" y="2608935"/>
            <a:ext cx="97631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800" err="1">
                <a:latin typeface="Arial"/>
                <a:cs typeface="Arial"/>
              </a:rPr>
              <a:t>Query</a:t>
            </a:r>
            <a:r>
              <a:rPr lang="vi-VN" sz="800">
                <a:latin typeface="Arial"/>
                <a:cs typeface="Arial"/>
              </a:rPr>
              <a:t> </a:t>
            </a:r>
            <a:r>
              <a:rPr lang="vi-VN" sz="800" err="1">
                <a:latin typeface="Arial"/>
                <a:cs typeface="Arial"/>
              </a:rPr>
              <a:t>attributes</a:t>
            </a:r>
            <a:endParaRPr lang="vi-VN" sz="800">
              <a:latin typeface="Arial"/>
              <a:cs typeface="Arial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D1E4963-C957-B9EE-2C18-6DD6BBB2C617}"/>
              </a:ext>
            </a:extLst>
          </p:cNvPr>
          <p:cNvSpPr txBox="1"/>
          <p:nvPr/>
        </p:nvSpPr>
        <p:spPr>
          <a:xfrm rot="19680000">
            <a:off x="8997267" y="2608935"/>
            <a:ext cx="97631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800" err="1">
                <a:latin typeface="Arial"/>
                <a:cs typeface="Arial"/>
              </a:rPr>
              <a:t>Query</a:t>
            </a:r>
            <a:r>
              <a:rPr lang="vi-VN" sz="800">
                <a:latin typeface="Arial"/>
                <a:cs typeface="Arial"/>
              </a:rPr>
              <a:t> policies</a:t>
            </a:r>
          </a:p>
        </p:txBody>
      </p:sp>
    </p:spTree>
    <p:extLst>
      <p:ext uri="{BB962C8B-B14F-4D97-AF65-F5344CB8AC3E}">
        <p14:creationId xmlns:p14="http://schemas.microsoft.com/office/powerpoint/2010/main" val="340710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E4DB7FC-BB8C-391B-1E08-2D96C2AC299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Scenario, Objective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405F76-9477-F70D-7FC0-68DE70DB39C0}"/>
              </a:ext>
            </a:extLst>
          </p:cNvPr>
          <p:cNvSpPr/>
          <p:nvPr/>
        </p:nvSpPr>
        <p:spPr>
          <a:xfrm>
            <a:off x="6858930" y="3340360"/>
            <a:ext cx="1530220" cy="10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Org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2B3CBE-21E2-4074-94ED-8470B868FB04}"/>
              </a:ext>
            </a:extLst>
          </p:cNvPr>
          <p:cNvCxnSpPr/>
          <p:nvPr/>
        </p:nvCxnSpPr>
        <p:spPr>
          <a:xfrm>
            <a:off x="3644230" y="3930857"/>
            <a:ext cx="2864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EE4B79-FCB0-37A4-61D2-312ED66E965A}"/>
              </a:ext>
            </a:extLst>
          </p:cNvPr>
          <p:cNvSpPr txBox="1"/>
          <p:nvPr/>
        </p:nvSpPr>
        <p:spPr>
          <a:xfrm>
            <a:off x="4237715" y="3521595"/>
            <a:ext cx="1705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Request Obj</a:t>
            </a:r>
          </a:p>
        </p:txBody>
      </p:sp>
      <p:pic>
        <p:nvPicPr>
          <p:cNvPr id="10" name="Picture 2" descr="Person - Free social icons">
            <a:extLst>
              <a:ext uri="{FF2B5EF4-FFF2-40B4-BE49-F238E27FC236}">
                <a16:creationId xmlns:a16="http://schemas.microsoft.com/office/drawing/2014/main" id="{10B4B9F3-16BD-71A9-1189-ED72A01F0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34" y="3449106"/>
            <a:ext cx="1342167" cy="134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- Free social icons">
            <a:extLst>
              <a:ext uri="{FF2B5EF4-FFF2-40B4-BE49-F238E27FC236}">
                <a16:creationId xmlns:a16="http://schemas.microsoft.com/office/drawing/2014/main" id="{512251B1-F94D-93BE-CF89-140518C0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0" y="3108896"/>
            <a:ext cx="1342167" cy="134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- Free social icons">
            <a:extLst>
              <a:ext uri="{FF2B5EF4-FFF2-40B4-BE49-F238E27FC236}">
                <a16:creationId xmlns:a16="http://schemas.microsoft.com/office/drawing/2014/main" id="{E04038EB-B131-51FE-E80A-6A87CFC0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46" y="3114283"/>
            <a:ext cx="1342167" cy="134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38499F-29F6-35DC-3ECC-D5F144DF6B07}"/>
              </a:ext>
            </a:extLst>
          </p:cNvPr>
          <p:cNvCxnSpPr>
            <a:cxnSpLocks/>
          </p:cNvCxnSpPr>
          <p:nvPr/>
        </p:nvCxnSpPr>
        <p:spPr>
          <a:xfrm flipV="1">
            <a:off x="8237193" y="2798171"/>
            <a:ext cx="1420922" cy="518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E13544-E69D-84D4-FA9D-91C0506B4049}"/>
              </a:ext>
            </a:extLst>
          </p:cNvPr>
          <p:cNvSpPr/>
          <p:nvPr/>
        </p:nvSpPr>
        <p:spPr>
          <a:xfrm>
            <a:off x="9652267" y="2034074"/>
            <a:ext cx="1530220" cy="10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Auth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D734A1-AE78-BDCE-0773-66995F3C463C}"/>
              </a:ext>
            </a:extLst>
          </p:cNvPr>
          <p:cNvCxnSpPr>
            <a:cxnSpLocks/>
          </p:cNvCxnSpPr>
          <p:nvPr/>
        </p:nvCxnSpPr>
        <p:spPr>
          <a:xfrm flipH="1">
            <a:off x="8566425" y="3166679"/>
            <a:ext cx="1175657" cy="429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2BB0B-AA4C-FD91-DAEA-8E188B7DF660}"/>
              </a:ext>
            </a:extLst>
          </p:cNvPr>
          <p:cNvCxnSpPr>
            <a:cxnSpLocks/>
          </p:cNvCxnSpPr>
          <p:nvPr/>
        </p:nvCxnSpPr>
        <p:spPr>
          <a:xfrm flipH="1">
            <a:off x="3644230" y="4378526"/>
            <a:ext cx="2824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C00192-ED1D-6753-253E-252555168DC6}"/>
              </a:ext>
            </a:extLst>
          </p:cNvPr>
          <p:cNvSpPr txBox="1"/>
          <p:nvPr/>
        </p:nvSpPr>
        <p:spPr>
          <a:xfrm rot="20412923">
            <a:off x="8043372" y="2766595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User’s attribute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F727C5-14EE-5854-1483-E7CC64C12B51}"/>
              </a:ext>
            </a:extLst>
          </p:cNvPr>
          <p:cNvSpPr txBox="1"/>
          <p:nvPr/>
        </p:nvSpPr>
        <p:spPr>
          <a:xfrm rot="20412923">
            <a:off x="8448465" y="3065992"/>
            <a:ext cx="127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Allow/Deny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66A6C7-01DD-C696-77A1-1E6C9278510F}"/>
              </a:ext>
            </a:extLst>
          </p:cNvPr>
          <p:cNvSpPr txBox="1"/>
          <p:nvPr/>
        </p:nvSpPr>
        <p:spPr>
          <a:xfrm>
            <a:off x="4644145" y="399478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(Obj)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B39520F3-00C3-E0C2-4A29-B82CD72D047D}"/>
              </a:ext>
            </a:extLst>
          </p:cNvPr>
          <p:cNvSpPr/>
          <p:nvPr/>
        </p:nvSpPr>
        <p:spPr>
          <a:xfrm rot="5400000">
            <a:off x="5838894" y="357795"/>
            <a:ext cx="195575" cy="9298114"/>
          </a:xfrm>
          <a:prstGeom prst="rightBrac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B3B599-DA1F-8D36-D751-858755E2AAB9}"/>
              </a:ext>
            </a:extLst>
          </p:cNvPr>
          <p:cNvSpPr txBox="1"/>
          <p:nvPr/>
        </p:nvSpPr>
        <p:spPr>
          <a:xfrm>
            <a:off x="4716677" y="5053331"/>
            <a:ext cx="214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Trusted Audit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4E0CCC-4CF6-9707-3A6F-182C90A381F5}"/>
              </a:ext>
            </a:extLst>
          </p:cNvPr>
          <p:cNvSpPr txBox="1"/>
          <p:nvPr/>
        </p:nvSpPr>
        <p:spPr>
          <a:xfrm>
            <a:off x="5936681" y="1060616"/>
            <a:ext cx="533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Flexible + fine-grained + distributed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0703EBF-165D-E859-C3D7-61C201B537CE}"/>
              </a:ext>
            </a:extLst>
          </p:cNvPr>
          <p:cNvSpPr/>
          <p:nvPr/>
        </p:nvSpPr>
        <p:spPr>
          <a:xfrm rot="16200000">
            <a:off x="8733312" y="87823"/>
            <a:ext cx="206912" cy="3125755"/>
          </a:xfrm>
          <a:prstGeom prst="rightBrac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1EC8A39-2972-A094-FE7D-FDF35B838BE7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510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B0F200-1A49-895B-9FF7-6AD33B24003C}"/>
              </a:ext>
            </a:extLst>
          </p:cNvPr>
          <p:cNvSpPr txBox="1"/>
          <p:nvPr/>
        </p:nvSpPr>
        <p:spPr>
          <a:xfrm>
            <a:off x="485192" y="2253016"/>
            <a:ext cx="3397898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Permissioned Blockchain: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400" kern="100">
                <a:ea typeface="Calibri" panose="020F0502020204030204" pitchFamily="34" charset="0"/>
                <a:cs typeface="Times New Roman" panose="02020603050405020304" pitchFamily="18" charset="0"/>
              </a:rPr>
              <a:t>Policy -&gt; </a:t>
            </a:r>
            <a:r>
              <a:rPr lang="en-US" sz="2400"/>
              <a:t>Smart contract</a:t>
            </a:r>
            <a:r>
              <a:rPr lang="en-US" sz="2400" b="1" kern="1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400" kern="100">
                <a:ea typeface="Calibri" panose="020F0502020204030204" pitchFamily="34" charset="0"/>
                <a:cs typeface="Times New Roman" panose="02020603050405020304" pitchFamily="18" charset="0"/>
              </a:rPr>
              <a:t>Transparent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kern="100">
                <a:ea typeface="Calibri" panose="020F0502020204030204" pitchFamily="34" charset="0"/>
                <a:cs typeface="Times New Roman" panose="02020603050405020304" pitchFamily="18" charset="0"/>
              </a:rPr>
              <a:t>   Immutable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kern="100">
                <a:ea typeface="Calibri" panose="020F0502020204030204" pitchFamily="34" charset="0"/>
                <a:cs typeface="Times New Roman" panose="02020603050405020304" pitchFamily="18" charset="0"/>
              </a:rPr>
              <a:t>   Distributed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a typeface="Calibri" panose="020F0502020204030204" pitchFamily="34" charset="0"/>
                <a:cs typeface="Times New Roman" panose="02020603050405020304" pitchFamily="18" charset="0"/>
              </a:rPr>
              <a:t>=&gt; Hyperledger Fabric</a:t>
            </a:r>
            <a:endParaRPr lang="en-US" sz="2400" b="1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DA89A5-55B5-AA17-88BB-2F2EA68447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Technology used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166AF0-EBF8-FA8E-AA01-26140046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027" y="1394662"/>
            <a:ext cx="6446914" cy="5350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9481F2-2A09-B640-0477-6E40568E143E}"/>
              </a:ext>
            </a:extLst>
          </p:cNvPr>
          <p:cNvSpPr txBox="1"/>
          <p:nvPr/>
        </p:nvSpPr>
        <p:spPr>
          <a:xfrm>
            <a:off x="6421911" y="932998"/>
            <a:ext cx="4128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Attribute-based Access Control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B644773-5948-F7F5-DFE2-667D6D614267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20920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B31E032-0E61-4C44-76D2-EACAC0B569CF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1440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512F-F9C4-9075-CD72-07338278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4440"/>
          </a:xfrm>
          <a:solidFill>
            <a:schemeClr val="accent6"/>
          </a:solidFill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Access control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3A6A9-290B-D7B0-B652-11F4B7F54623}"/>
              </a:ext>
            </a:extLst>
          </p:cNvPr>
          <p:cNvSpPr txBox="1"/>
          <p:nvPr/>
        </p:nvSpPr>
        <p:spPr>
          <a:xfrm>
            <a:off x="1530220" y="1325563"/>
            <a:ext cx="908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Authorization: &lt;</a:t>
            </a:r>
            <a:r>
              <a:rPr lang="en-US" sz="2800" b="1"/>
              <a:t>o, s, p</a:t>
            </a:r>
            <a:r>
              <a:rPr lang="en-US" sz="2800"/>
              <a:t>&gt; - subject </a:t>
            </a:r>
            <a:r>
              <a:rPr lang="en-US" sz="2800" b="1"/>
              <a:t>s</a:t>
            </a:r>
            <a:r>
              <a:rPr lang="en-US" sz="2800"/>
              <a:t> has privilege </a:t>
            </a:r>
            <a:r>
              <a:rPr lang="en-US" sz="2800" b="1"/>
              <a:t>p</a:t>
            </a:r>
            <a:r>
              <a:rPr lang="en-US" sz="2800"/>
              <a:t> for object </a:t>
            </a:r>
            <a:r>
              <a:rPr lang="en-US" sz="2800" b="1"/>
              <a:t>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1DCE7B-A819-8B9F-A5E9-DA797C0026A6}"/>
              </a:ext>
            </a:extLst>
          </p:cNvPr>
          <p:cNvCxnSpPr>
            <a:stCxn id="6" idx="2"/>
            <a:endCxn id="8" idx="6"/>
          </p:cNvCxnSpPr>
          <p:nvPr/>
        </p:nvCxnSpPr>
        <p:spPr>
          <a:xfrm>
            <a:off x="1145798" y="4091781"/>
            <a:ext cx="97623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AEA74B-D6E6-F813-4C74-2F416EB2D4D9}"/>
              </a:ext>
            </a:extLst>
          </p:cNvPr>
          <p:cNvSpPr/>
          <p:nvPr/>
        </p:nvSpPr>
        <p:spPr>
          <a:xfrm>
            <a:off x="1145798" y="3429000"/>
            <a:ext cx="1422950" cy="1325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209079-06B4-FA3F-F0A7-2DE2836BF323}"/>
              </a:ext>
            </a:extLst>
          </p:cNvPr>
          <p:cNvSpPr/>
          <p:nvPr/>
        </p:nvSpPr>
        <p:spPr>
          <a:xfrm>
            <a:off x="6532758" y="3429000"/>
            <a:ext cx="1552441" cy="1325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RBAC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FE02D-CDFF-5C9D-BE30-F1EA96D8972C}"/>
              </a:ext>
            </a:extLst>
          </p:cNvPr>
          <p:cNvSpPr/>
          <p:nvPr/>
        </p:nvSpPr>
        <p:spPr>
          <a:xfrm>
            <a:off x="9355729" y="3429000"/>
            <a:ext cx="1552441" cy="1325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ABAC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9EA1FF-F0C6-2DF9-377C-4685D841D6EA}"/>
              </a:ext>
            </a:extLst>
          </p:cNvPr>
          <p:cNvSpPr/>
          <p:nvPr/>
        </p:nvSpPr>
        <p:spPr>
          <a:xfrm>
            <a:off x="3839278" y="3429000"/>
            <a:ext cx="1422950" cy="1325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6D9F0-823B-DB49-D85F-C267107F5D7C}"/>
              </a:ext>
            </a:extLst>
          </p:cNvPr>
          <p:cNvSpPr txBox="1"/>
          <p:nvPr/>
        </p:nvSpPr>
        <p:spPr>
          <a:xfrm>
            <a:off x="1029450" y="4754562"/>
            <a:ext cx="1580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rule for SID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F186B-F22D-DB92-1D76-3C4B0151255B}"/>
              </a:ext>
            </a:extLst>
          </p:cNvPr>
          <p:cNvSpPr txBox="1"/>
          <p:nvPr/>
        </p:nvSpPr>
        <p:spPr>
          <a:xfrm>
            <a:off x="3390275" y="2961455"/>
            <a:ext cx="2320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Labeled resource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DA5F5-6E7C-3EC9-8CAC-1AF6D1938CCE}"/>
              </a:ext>
            </a:extLst>
          </p:cNvPr>
          <p:cNvSpPr txBox="1"/>
          <p:nvPr/>
        </p:nvSpPr>
        <p:spPr>
          <a:xfrm>
            <a:off x="6452607" y="4754561"/>
            <a:ext cx="1712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role for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DB434-06AF-0E2A-3185-39D0CE9CEFF2}"/>
              </a:ext>
            </a:extLst>
          </p:cNvPr>
          <p:cNvSpPr txBox="1"/>
          <p:nvPr/>
        </p:nvSpPr>
        <p:spPr>
          <a:xfrm>
            <a:off x="9429352" y="2961455"/>
            <a:ext cx="1405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attributes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AEBDA49-27BD-30B3-1944-5EC49044A101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5182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D354B-D522-AB30-5575-BAED35E6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97" y="1725040"/>
            <a:ext cx="8475042" cy="45917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20397C-7283-173C-9ADC-BE33271369E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ABAC logical components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A155A42-4EEA-1099-58FF-3DF802D4F815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46495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- Free social icons">
            <a:extLst>
              <a:ext uri="{FF2B5EF4-FFF2-40B4-BE49-F238E27FC236}">
                <a16:creationId xmlns:a16="http://schemas.microsoft.com/office/drawing/2014/main" id="{90C876DF-9AE5-BCC7-8937-4ED0977EF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98" y="2854663"/>
            <a:ext cx="2048118" cy="20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61372F-9146-9DAD-0FFB-459ABC2C99D9}"/>
              </a:ext>
            </a:extLst>
          </p:cNvPr>
          <p:cNvSpPr txBox="1"/>
          <p:nvPr/>
        </p:nvSpPr>
        <p:spPr>
          <a:xfrm>
            <a:off x="8978277" y="2644170"/>
            <a:ext cx="11403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Policy 1</a:t>
            </a:r>
          </a:p>
          <a:p>
            <a:r>
              <a:rPr lang="en-US" sz="2400"/>
              <a:t>Policy 2</a:t>
            </a:r>
          </a:p>
          <a:p>
            <a:r>
              <a:rPr lang="en-US" sz="2400"/>
              <a:t>...</a:t>
            </a:r>
          </a:p>
          <a:p>
            <a:r>
              <a:rPr lang="en-US" sz="2400"/>
              <a:t>Policy 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511A6D-1B9A-8BD3-5FBC-AE5F9F62EF17}"/>
              </a:ext>
            </a:extLst>
          </p:cNvPr>
          <p:cNvGrpSpPr/>
          <p:nvPr/>
        </p:nvGrpSpPr>
        <p:grpSpPr>
          <a:xfrm rot="19888350">
            <a:off x="2389678" y="2265461"/>
            <a:ext cx="4291040" cy="1163539"/>
            <a:chOff x="2532303" y="3824763"/>
            <a:chExt cx="4291040" cy="116353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0FE203D-1124-879E-E344-CD81DC2AD396}"/>
                </a:ext>
              </a:extLst>
            </p:cNvPr>
            <p:cNvCxnSpPr>
              <a:cxnSpLocks/>
            </p:cNvCxnSpPr>
            <p:nvPr/>
          </p:nvCxnSpPr>
          <p:spPr>
            <a:xfrm rot="1711650" flipV="1">
              <a:off x="2532303" y="3824763"/>
              <a:ext cx="4291040" cy="1163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607A3D-5412-85DF-6BE1-E023203963A0}"/>
                </a:ext>
              </a:extLst>
            </p:cNvPr>
            <p:cNvSpPr txBox="1"/>
            <p:nvPr/>
          </p:nvSpPr>
          <p:spPr>
            <a:xfrm rot="679910">
              <a:off x="3687683" y="3941990"/>
              <a:ext cx="1100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attributes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C8D2FD-BC18-03AD-D24A-28B8A565EB14}"/>
              </a:ext>
            </a:extLst>
          </p:cNvPr>
          <p:cNvSpPr txBox="1"/>
          <p:nvPr/>
        </p:nvSpPr>
        <p:spPr>
          <a:xfrm>
            <a:off x="896961" y="4441114"/>
            <a:ext cx="141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employee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A987CE1-3EF8-CAD8-1029-95FE132034E9}"/>
              </a:ext>
            </a:extLst>
          </p:cNvPr>
          <p:cNvSpPr/>
          <p:nvPr/>
        </p:nvSpPr>
        <p:spPr>
          <a:xfrm>
            <a:off x="6285980" y="3701760"/>
            <a:ext cx="1530220" cy="1091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System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43895F-47F0-9C13-81DB-C9B1D0E31777}"/>
              </a:ext>
            </a:extLst>
          </p:cNvPr>
          <p:cNvCxnSpPr>
            <a:cxnSpLocks/>
          </p:cNvCxnSpPr>
          <p:nvPr/>
        </p:nvCxnSpPr>
        <p:spPr>
          <a:xfrm>
            <a:off x="2616364" y="4192969"/>
            <a:ext cx="3532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F000BB-C702-8134-7DB4-24DF92794A25}"/>
              </a:ext>
            </a:extLst>
          </p:cNvPr>
          <p:cNvGrpSpPr/>
          <p:nvPr/>
        </p:nvGrpSpPr>
        <p:grpSpPr>
          <a:xfrm>
            <a:off x="3025204" y="1432453"/>
            <a:ext cx="6625516" cy="775086"/>
            <a:chOff x="4104689" y="780965"/>
            <a:chExt cx="6625516" cy="77508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E63BC74-119A-D444-E44A-445E2FD4979C}"/>
                </a:ext>
              </a:extLst>
            </p:cNvPr>
            <p:cNvGrpSpPr/>
            <p:nvPr/>
          </p:nvGrpSpPr>
          <p:grpSpPr>
            <a:xfrm rot="16200000">
              <a:off x="7299794" y="-1201938"/>
              <a:ext cx="298586" cy="5217391"/>
              <a:chOff x="3797560" y="1426008"/>
              <a:chExt cx="298586" cy="521739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4354E91-60C4-7880-4094-56B2E21F2AF9}"/>
                  </a:ext>
                </a:extLst>
              </p:cNvPr>
              <p:cNvGrpSpPr/>
              <p:nvPr/>
            </p:nvGrpSpPr>
            <p:grpSpPr>
              <a:xfrm>
                <a:off x="3797560" y="1426008"/>
                <a:ext cx="298579" cy="5208708"/>
                <a:chOff x="3834882" y="1912756"/>
                <a:chExt cx="298579" cy="5208708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EE227BF-8E72-D869-B27E-C023F97407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230539" y="4517119"/>
                  <a:ext cx="5208688" cy="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095B9796-4BB6-0E1B-BFD2-A46B4D22B3DD}"/>
                    </a:ext>
                  </a:extLst>
                </p:cNvPr>
                <p:cNvCxnSpPr/>
                <p:nvPr/>
              </p:nvCxnSpPr>
              <p:spPr>
                <a:xfrm>
                  <a:off x="3834882" y="1912756"/>
                  <a:ext cx="2985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FDC50CD-0420-29BF-1FBE-54408978C3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7567" y="6643399"/>
                <a:ext cx="2985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CF135D-DDF9-E801-8FC3-B5EF63DD6914}"/>
                </a:ext>
              </a:extLst>
            </p:cNvPr>
            <p:cNvSpPr txBox="1"/>
            <p:nvPr/>
          </p:nvSpPr>
          <p:spPr>
            <a:xfrm>
              <a:off x="4104689" y="780965"/>
              <a:ext cx="662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Name   Gender   DateOfBirth   Faculty  ID  Address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83DCB73-78DD-CF02-9BF0-0F56BE1FF3F8}"/>
              </a:ext>
            </a:extLst>
          </p:cNvPr>
          <p:cNvSpPr txBox="1"/>
          <p:nvPr/>
        </p:nvSpPr>
        <p:spPr>
          <a:xfrm>
            <a:off x="3435941" y="3826356"/>
            <a:ext cx="203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Request resource 1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815735-CD10-EEEA-32BA-A29AC82A5DF4}"/>
              </a:ext>
            </a:extLst>
          </p:cNvPr>
          <p:cNvCxnSpPr>
            <a:cxnSpLocks/>
          </p:cNvCxnSpPr>
          <p:nvPr/>
        </p:nvCxnSpPr>
        <p:spPr>
          <a:xfrm flipV="1">
            <a:off x="8043437" y="3789871"/>
            <a:ext cx="858833" cy="210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12">
            <a:extLst>
              <a:ext uri="{FF2B5EF4-FFF2-40B4-BE49-F238E27FC236}">
                <a16:creationId xmlns:a16="http://schemas.microsoft.com/office/drawing/2014/main" id="{32740681-3CFF-A0F0-69DC-B1C6B488F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418" y="2728684"/>
            <a:ext cx="310277" cy="31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>
            <a:extLst>
              <a:ext uri="{FF2B5EF4-FFF2-40B4-BE49-F238E27FC236}">
                <a16:creationId xmlns:a16="http://schemas.microsoft.com/office/drawing/2014/main" id="{406A3E18-9D3D-14A2-3025-95DA360F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23" y="3095291"/>
            <a:ext cx="310277" cy="31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E89D6707-51C7-3BD5-A11D-176CF5CD2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769" y="3813197"/>
            <a:ext cx="326331" cy="32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181549-C329-DD1F-8322-ECAA2B6F92D4}"/>
              </a:ext>
            </a:extLst>
          </p:cNvPr>
          <p:cNvCxnSpPr/>
          <p:nvPr/>
        </p:nvCxnSpPr>
        <p:spPr>
          <a:xfrm>
            <a:off x="10575057" y="3627883"/>
            <a:ext cx="322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A18CE0D-5897-B9B7-7168-61A9A1D658A8}"/>
              </a:ext>
            </a:extLst>
          </p:cNvPr>
          <p:cNvSpPr txBox="1"/>
          <p:nvPr/>
        </p:nvSpPr>
        <p:spPr>
          <a:xfrm>
            <a:off x="10897518" y="3443865"/>
            <a:ext cx="82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Accept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19177D-A0E5-9A85-2368-E7E87AB2B29D}"/>
              </a:ext>
            </a:extLst>
          </p:cNvPr>
          <p:cNvCxnSpPr/>
          <p:nvPr/>
        </p:nvCxnSpPr>
        <p:spPr>
          <a:xfrm flipH="1">
            <a:off x="2616364" y="4547532"/>
            <a:ext cx="3488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8E1E98B-921D-E412-6DE3-1E6C0F915B3C}"/>
              </a:ext>
            </a:extLst>
          </p:cNvPr>
          <p:cNvSpPr txBox="1"/>
          <p:nvPr/>
        </p:nvSpPr>
        <p:spPr>
          <a:xfrm>
            <a:off x="3776183" y="4220275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Resource 1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CC218C-D207-2690-19D0-7B394358F90D}"/>
              </a:ext>
            </a:extLst>
          </p:cNvPr>
          <p:cNvGrpSpPr/>
          <p:nvPr/>
        </p:nvGrpSpPr>
        <p:grpSpPr>
          <a:xfrm>
            <a:off x="6774024" y="2265461"/>
            <a:ext cx="2128246" cy="1178404"/>
            <a:chOff x="6774024" y="2265461"/>
            <a:chExt cx="2128246" cy="1178404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312C6A0-3E4F-1C9F-04D9-FBFE3C53BDC0}"/>
                </a:ext>
              </a:extLst>
            </p:cNvPr>
            <p:cNvCxnSpPr/>
            <p:nvPr/>
          </p:nvCxnSpPr>
          <p:spPr>
            <a:xfrm>
              <a:off x="6774024" y="2265461"/>
              <a:ext cx="2128246" cy="11784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2645B4-BDA3-9666-057B-1B6DB02F8209}"/>
                </a:ext>
              </a:extLst>
            </p:cNvPr>
            <p:cNvSpPr txBox="1"/>
            <p:nvPr/>
          </p:nvSpPr>
          <p:spPr>
            <a:xfrm rot="1729141">
              <a:off x="7537593" y="2579866"/>
              <a:ext cx="1011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compare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24AC7A-04DF-0196-AFB7-2C88BE67E8FB}"/>
              </a:ext>
            </a:extLst>
          </p:cNvPr>
          <p:cNvSpPr/>
          <p:nvPr/>
        </p:nvSpPr>
        <p:spPr>
          <a:xfrm>
            <a:off x="4733774" y="5051337"/>
            <a:ext cx="2724452" cy="1243446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Fine-grained</a:t>
            </a:r>
          </a:p>
          <a:p>
            <a:pPr algn="ctr"/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Flexible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9740C9-77B4-D8C2-4403-4B696497AA3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ABAC system example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C748FA-D089-81A9-609E-E89C8CCCA465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8288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" grpId="0"/>
      <p:bldP spid="56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6" ma:contentTypeDescription="Tạo tài liệu mới." ma:contentTypeScope="" ma:versionID="e84ed461793673c0a1f1565ff5d31cd7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76f88e69a1d16223c497dc0baa475ecf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90ab8-9e7d-4b67-ba12-d147179b022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DDB2C8-BB23-483F-84FD-12C733D416D6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8723BE9-06C0-4E9E-AD5B-75753A0CEF36}">
  <ds:schemaRefs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81e90ab8-9e7d-4b67-ba12-d147179b0223"/>
    <ds:schemaRef ds:uri="http://purl.org/dc/elements/1.1/"/>
    <ds:schemaRef ds:uri="86b2c21e-bc8a-47d8-90cc-43181eba94e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20CB090-ECC3-46A6-A7F3-B77D8A6F56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Microsoft Office PowerPoint</Application>
  <PresentationFormat>Widescreen</PresentationFormat>
  <Paragraphs>194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Rounded MT Bold</vt:lpstr>
      <vt:lpstr>Calibri</vt:lpstr>
      <vt:lpstr>Calibri (Body)</vt:lpstr>
      <vt:lpstr>Calibri Light</vt:lpstr>
      <vt:lpstr>Cambria Math</vt:lpstr>
      <vt:lpstr>Times New Roman</vt:lpstr>
      <vt:lpstr>Wingdings</vt:lpstr>
      <vt:lpstr>Office Theme</vt:lpstr>
      <vt:lpstr>Paper: Distributed Attribute-Based Access Control System Using a Permissioned Blockchain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 control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Nguyễn Hải Anh</dc:creator>
  <cp:lastModifiedBy>Phạm Nguyễn Hải Anh</cp:lastModifiedBy>
  <cp:revision>1</cp:revision>
  <dcterms:created xsi:type="dcterms:W3CDTF">2023-11-07T07:36:05Z</dcterms:created>
  <dcterms:modified xsi:type="dcterms:W3CDTF">2024-05-28T06:20:25Z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